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3981"/>
    <a:srgbClr val="604C78"/>
    <a:srgbClr val="E05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4694"/>
  </p:normalViewPr>
  <p:slideViewPr>
    <p:cSldViewPr snapToGrid="0" snapToObjects="1">
      <p:cViewPr varScale="1">
        <p:scale>
          <a:sx n="19" d="100"/>
          <a:sy n="19" d="100"/>
        </p:scale>
        <p:origin x="4320" y="328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28/6/19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20726" y="4313561"/>
            <a:ext cx="20158074" cy="2112987"/>
          </a:xfrm>
          <a:prstGeom prst="rect">
            <a:avLst/>
          </a:prstGeom>
          <a:solidFill>
            <a:srgbClr val="604C78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35100" y="2003902"/>
            <a:ext cx="5760000" cy="74277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2688344" y="1921269"/>
            <a:ext cx="3486383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espol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6757103" y="1921269"/>
            <a:ext cx="3335704" cy="9495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</a:t>
            </a:r>
            <a:r>
              <a:rPr lang="es-ES" sz="2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espoL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531109" y="1921269"/>
            <a:ext cx="3269211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espol</a:t>
            </a:r>
          </a:p>
        </p:txBody>
      </p:sp>
      <p:cxnSp>
        <p:nvCxnSpPr>
          <p:cNvPr id="22" name="Conector recto 21"/>
          <p:cNvCxnSpPr/>
          <p:nvPr/>
        </p:nvCxnSpPr>
        <p:spPr>
          <a:xfrm>
            <a:off x="12274586" y="1778454"/>
            <a:ext cx="0" cy="12351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16364667" y="1778454"/>
            <a:ext cx="0" cy="12351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435100" y="8388703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wisi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enim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minim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veniam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quis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nostrud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exerci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tation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ullamcorper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suscipit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lobortis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nisl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ut.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435100" y="12553529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435100" y="38433864"/>
            <a:ext cx="8997950" cy="32316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435100" y="16798017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435100" y="28486642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1155363" y="38433864"/>
            <a:ext cx="8997950" cy="32316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261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Microsoft Office User</cp:lastModifiedBy>
  <cp:revision>15</cp:revision>
  <dcterms:created xsi:type="dcterms:W3CDTF">2018-07-17T13:46:25Z</dcterms:created>
  <dcterms:modified xsi:type="dcterms:W3CDTF">2019-06-28T16:34:21Z</dcterms:modified>
</cp:coreProperties>
</file>