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8.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drawing5.xml" ContentType="application/vnd.ms-office.drawingml.diagramDrawing+xml"/>
  <Override PartName="/ppt/diagrams/drawing6.xml" ContentType="application/vnd.ms-office.drawingml.diagramDrawing+xml"/>
  <Override PartName="/ppt/notesMasters/notesMaster1.xml" ContentType="application/vnd.openxmlformats-officedocument.presentationml.notesMaster+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quickStyle4.xml" ContentType="application/vnd.openxmlformats-officedocument.drawingml.diagramStyle+xml"/>
  <Override PartName="/ppt/diagrams/colors5.xml" ContentType="application/vnd.openxmlformats-officedocument.drawingml.diagramColors+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layout4.xml" ContentType="application/vnd.openxmlformats-officedocument.drawingml.diagramLayout+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colors8.xml" ContentType="application/vnd.openxmlformats-officedocument.drawingml.diagramColors+xml"/>
  <Override PartName="/ppt/diagrams/quickStyle8.xml" ContentType="application/vnd.openxmlformats-officedocument.drawingml.diagramStyle+xml"/>
  <Override PartName="/ppt/diagrams/drawing8.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77" r:id="rId2"/>
    <p:sldId id="278" r:id="rId3"/>
    <p:sldId id="279" r:id="rId4"/>
    <p:sldId id="280" r:id="rId5"/>
    <p:sldId id="281" r:id="rId6"/>
    <p:sldId id="282" r:id="rId7"/>
    <p:sldId id="283" r:id="rId8"/>
    <p:sldId id="259" r:id="rId9"/>
    <p:sldId id="285" r:id="rId10"/>
    <p:sldId id="263" r:id="rId11"/>
    <p:sldId id="256" r:id="rId12"/>
    <p:sldId id="265" r:id="rId13"/>
    <p:sldId id="286" r:id="rId14"/>
    <p:sldId id="257" r:id="rId15"/>
    <p:sldId id="289" r:id="rId16"/>
    <p:sldId id="266" r:id="rId17"/>
    <p:sldId id="264" r:id="rId18"/>
    <p:sldId id="270" r:id="rId19"/>
    <p:sldId id="288" r:id="rId20"/>
    <p:sldId id="276" r:id="rId21"/>
    <p:sldId id="271" r:id="rId22"/>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8" userDrawn="1">
          <p15:clr>
            <a:srgbClr val="A4A3A4"/>
          </p15:clr>
        </p15:guide>
        <p15:guide id="2" pos="1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8FFF"/>
    <a:srgbClr val="76D6FF"/>
    <a:srgbClr val="73FEFF"/>
    <a:srgbClr val="A0E6FF"/>
    <a:srgbClr val="4E8F00"/>
    <a:srgbClr val="0432FF"/>
    <a:srgbClr val="5694CE"/>
    <a:srgbClr val="5BA601"/>
    <a:srgbClr val="66BB01"/>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6"/>
    <p:restoredTop sz="95477"/>
  </p:normalViewPr>
  <p:slideViewPr>
    <p:cSldViewPr snapToGrid="0" snapToObjects="1" showGuides="1">
      <p:cViewPr>
        <p:scale>
          <a:sx n="78" d="100"/>
          <a:sy n="78" d="100"/>
        </p:scale>
        <p:origin x="1736" y="536"/>
      </p:cViewPr>
      <p:guideLst>
        <p:guide orient="horz" pos="2908"/>
        <p:guide pos="166"/>
      </p:guideLst>
    </p:cSldViewPr>
  </p:slideViewPr>
  <p:outlineViewPr>
    <p:cViewPr>
      <p:scale>
        <a:sx n="33" d="100"/>
        <a:sy n="33" d="100"/>
      </p:scale>
      <p:origin x="0" y="-2624"/>
    </p:cViewPr>
  </p:outlin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2.xml"/><Relationship Id="rId24" Type="http://schemas.openxmlformats.org/officeDocument/2006/relationships/presProps" Target="presProps.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notesMaster" Target="notesMasters/notesMaster1.xml"/><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customXml" Target="../customXml/item3.xml"/></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hyperlink" Target="http://www.ipcc.ch/publications_and_data/publications_and_data_reports.shtml" TargetMode="External"/><Relationship Id="rId2" Type="http://schemas.openxmlformats.org/officeDocument/2006/relationships/image" Target="../media/image10.png"/></Relationships>
</file>

<file path=ppt/diagrams/_rels/data7.xml.rels><?xml version="1.0" encoding="UTF-8" standalone="yes"?>
<Relationships xmlns="http://schemas.openxmlformats.org/package/2006/relationships"><Relationship Id="rId1" Type="http://schemas.openxmlformats.org/officeDocument/2006/relationships/image" Target="../media/image27.emf"/></Relationships>
</file>

<file path=ppt/diagrams/_rels/drawing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image" Target="../media/image10.png"/><Relationship Id="rId2" Type="http://schemas.openxmlformats.org/officeDocument/2006/relationships/hyperlink" Target="http://www.ipcc.ch/publications_and_data/publications_and_data_reports.shtml" TargetMode="External"/></Relationships>
</file>

<file path=ppt/diagrams/_rels/drawing7.xml.rels><?xml version="1.0" encoding="UTF-8" standalone="yes"?>
<Relationships xmlns="http://schemas.openxmlformats.org/package/2006/relationships"><Relationship Id="rId1" Type="http://schemas.openxmlformats.org/officeDocument/2006/relationships/image" Target="../media/image27.emf"/></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EDE0F-31FC-0F4E-834D-08D57D35C88D}" type="doc">
      <dgm:prSet loTypeId="urn:microsoft.com/office/officeart/2005/8/layout/matrix1" loCatId="matrix" qsTypeId="urn:microsoft.com/office/officeart/2005/8/quickstyle/simple1" qsCatId="simple" csTypeId="urn:microsoft.com/office/officeart/2005/8/colors/accent1_3" csCatId="accent1" phldr="1"/>
      <dgm:spPr/>
      <dgm:t>
        <a:bodyPr/>
        <a:lstStyle/>
        <a:p>
          <a:endParaRPr lang="en-US"/>
        </a:p>
      </dgm:t>
    </dgm:pt>
    <dgm:pt modelId="{660DC208-0EF2-C241-9617-37921EDA8D7D}">
      <dgm:prSet custT="1"/>
      <dgm:spPr>
        <a:solidFill>
          <a:srgbClr val="5B9BD5">
            <a:alpha val="78824"/>
          </a:srgb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s-ES" sz="2000" cap="none" noProof="0" dirty="0">
            <a:solidFill>
              <a:schemeClr val="tx1"/>
            </a:solidFill>
            <a:latin typeface="Arial" charset="0"/>
            <a:ea typeface="Arial" charset="0"/>
            <a:cs typeface="Arial" charset="0"/>
          </a:endParaRPr>
        </a:p>
        <a:p>
          <a:pPr marL="0" marR="0" indent="0" defTabSz="914400" rtl="0" eaLnBrk="1" fontAlgn="auto" latinLnBrk="0" hangingPunct="1">
            <a:lnSpc>
              <a:spcPct val="100000"/>
            </a:lnSpc>
            <a:spcBef>
              <a:spcPts val="0"/>
            </a:spcBef>
            <a:spcAft>
              <a:spcPts val="0"/>
            </a:spcAft>
            <a:buClrTx/>
            <a:buSzTx/>
            <a:buFontTx/>
            <a:buNone/>
            <a:tabLst/>
            <a:defRPr/>
          </a:pPr>
          <a:r>
            <a:rPr lang="es-ES" sz="2000" cap="none" noProof="0" dirty="0">
              <a:solidFill>
                <a:schemeClr val="tx1"/>
              </a:solidFill>
              <a:latin typeface="Arial" charset="0"/>
              <a:ea typeface="Arial" charset="0"/>
              <a:cs typeface="Arial" charset="0"/>
            </a:rPr>
            <a:t>En la actualidad, cuenta con 197 Partes que incluyen196 estados y 1 organización regional</a:t>
          </a:r>
          <a:endParaRPr lang="es-ES" sz="2000" u="sng" cap="none" noProof="0" dirty="0">
            <a:solidFill>
              <a:schemeClr val="tx1"/>
            </a:solidFill>
            <a:latin typeface="Arial" charset="0"/>
            <a:ea typeface="Arial" charset="0"/>
            <a:cs typeface="Arial" charset="0"/>
          </a:endParaRPr>
        </a:p>
      </dgm:t>
    </dgm:pt>
    <dgm:pt modelId="{FA2253A4-B298-FD41-B852-237DCAFEF538}" type="parTrans" cxnId="{3D6B7832-6EEF-D84A-ADA1-0F9DDC161C23}">
      <dgm:prSet/>
      <dgm:spPr/>
      <dgm:t>
        <a:bodyPr/>
        <a:lstStyle/>
        <a:p>
          <a:endParaRPr lang="en-US" sz="2200"/>
        </a:p>
      </dgm:t>
    </dgm:pt>
    <dgm:pt modelId="{46001417-D18F-9B43-881F-2388BA850D4B}" type="sibTrans" cxnId="{3D6B7832-6EEF-D84A-ADA1-0F9DDC161C23}">
      <dgm:prSet/>
      <dgm:spPr/>
      <dgm:t>
        <a:bodyPr/>
        <a:lstStyle/>
        <a:p>
          <a:endParaRPr lang="en-US" sz="2200"/>
        </a:p>
      </dgm:t>
    </dgm:pt>
    <dgm:pt modelId="{73514932-6D85-8B49-AF79-F6281FED3B37}">
      <dgm:prSet custT="1"/>
      <dgm:spPr>
        <a:solidFill>
          <a:srgbClr val="5B9BD5">
            <a:alpha val="78824"/>
          </a:srgbClr>
        </a:solidFill>
      </dgm:spPr>
      <dgm:t>
        <a:bodyPr/>
        <a:lstStyle/>
        <a:p>
          <a:pPr algn="l" rtl="0"/>
          <a:endParaRPr lang="en-US" sz="2200" cap="none" dirty="0">
            <a:solidFill>
              <a:schemeClr val="tx1"/>
            </a:solidFill>
            <a:latin typeface="Arial" charset="0"/>
            <a:ea typeface="Arial" charset="0"/>
            <a:cs typeface="Arial" charset="0"/>
          </a:endParaRPr>
        </a:p>
        <a:p>
          <a:pPr algn="l" rtl="0"/>
          <a:r>
            <a:rPr lang="es-ES" sz="2000" cap="none" noProof="0" dirty="0">
              <a:solidFill>
                <a:schemeClr val="tx1"/>
              </a:solidFill>
              <a:latin typeface="Arial" charset="0"/>
              <a:ea typeface="Arial" charset="0"/>
              <a:cs typeface="Arial" charset="0"/>
            </a:rPr>
            <a:t>Una convención marco que establece las obligaciones básicas de todas las Partes para combatir el cambio climático</a:t>
          </a:r>
          <a:endParaRPr lang="es-ES" sz="2000" u="sng" cap="none" noProof="0" dirty="0">
            <a:solidFill>
              <a:schemeClr val="tx1"/>
            </a:solidFill>
            <a:latin typeface="Arial" charset="0"/>
            <a:ea typeface="Arial" charset="0"/>
            <a:cs typeface="Arial" charset="0"/>
          </a:endParaRPr>
        </a:p>
      </dgm:t>
    </dgm:pt>
    <dgm:pt modelId="{8C0F982A-387A-CD47-988B-926DDDB5493A}" type="parTrans" cxnId="{38520E18-CA0C-FB48-A385-B08553EAF4E1}">
      <dgm:prSet/>
      <dgm:spPr/>
      <dgm:t>
        <a:bodyPr/>
        <a:lstStyle/>
        <a:p>
          <a:endParaRPr lang="en-US" sz="2200"/>
        </a:p>
      </dgm:t>
    </dgm:pt>
    <dgm:pt modelId="{73474E65-8E6D-584F-8F2A-6BC056757150}" type="sibTrans" cxnId="{38520E18-CA0C-FB48-A385-B08553EAF4E1}">
      <dgm:prSet/>
      <dgm:spPr/>
      <dgm:t>
        <a:bodyPr/>
        <a:lstStyle/>
        <a:p>
          <a:endParaRPr lang="en-US" sz="2200"/>
        </a:p>
      </dgm:t>
    </dgm:pt>
    <dgm:pt modelId="{8C274898-2D5C-D840-A54D-F00D49B84C06}">
      <dgm:prSet custT="1"/>
      <dgm:spPr>
        <a:solidFill>
          <a:srgbClr val="5B9BD5">
            <a:alpha val="78824"/>
          </a:srgbClr>
        </a:solidFill>
      </dgm:spPr>
      <dgm:t>
        <a:bodyPr/>
        <a:lstStyle/>
        <a:p>
          <a:pPr rtl="0"/>
          <a:r>
            <a:rPr lang="es-ES" sz="2200" cap="none" noProof="0" dirty="0">
              <a:solidFill>
                <a:schemeClr val="tx1"/>
              </a:solidFill>
              <a:latin typeface="Arial" charset="0"/>
              <a:ea typeface="Arial" charset="0"/>
              <a:cs typeface="Arial" charset="0"/>
            </a:rPr>
            <a:t>Se firmó en 1992 en </a:t>
          </a:r>
          <a:r>
            <a:rPr lang="en-GB" sz="2200" dirty="0">
              <a:solidFill>
                <a:schemeClr val="tx1"/>
              </a:solidFill>
              <a:latin typeface="Arial" charset="0"/>
              <a:ea typeface="Arial" charset="0"/>
              <a:cs typeface="Arial" charset="0"/>
            </a:rPr>
            <a:t>Río</a:t>
          </a:r>
          <a:r>
            <a:rPr lang="es-ES" sz="2200" cap="none" noProof="0" dirty="0">
              <a:solidFill>
                <a:schemeClr val="tx1"/>
              </a:solidFill>
              <a:latin typeface="Arial" charset="0"/>
              <a:ea typeface="Arial" charset="0"/>
              <a:cs typeface="Arial" charset="0"/>
            </a:rPr>
            <a:t> de Janeiro y entró en vigor en 1994</a:t>
          </a:r>
          <a:endParaRPr lang="es-ES" sz="2200" u="sng" cap="none" noProof="0" dirty="0">
            <a:solidFill>
              <a:schemeClr val="tx1"/>
            </a:solidFill>
            <a:latin typeface="Arial" charset="0"/>
            <a:ea typeface="Arial" charset="0"/>
            <a:cs typeface="Arial" charset="0"/>
          </a:endParaRPr>
        </a:p>
      </dgm:t>
    </dgm:pt>
    <dgm:pt modelId="{6981ACA3-CB61-384A-9C65-BFC0BA161271}" type="parTrans" cxnId="{352729BA-33FE-434D-B5B6-8D0997E5B8D2}">
      <dgm:prSet/>
      <dgm:spPr/>
      <dgm:t>
        <a:bodyPr/>
        <a:lstStyle/>
        <a:p>
          <a:endParaRPr lang="en-US" sz="2200"/>
        </a:p>
      </dgm:t>
    </dgm:pt>
    <dgm:pt modelId="{BB05CF31-954C-8741-85F0-B244D71FEA89}" type="sibTrans" cxnId="{352729BA-33FE-434D-B5B6-8D0997E5B8D2}">
      <dgm:prSet/>
      <dgm:spPr/>
      <dgm:t>
        <a:bodyPr/>
        <a:lstStyle/>
        <a:p>
          <a:endParaRPr lang="en-US" sz="2200"/>
        </a:p>
      </dgm:t>
    </dgm:pt>
    <dgm:pt modelId="{2C144F4B-7BE8-DC42-B5C7-892281D06D81}">
      <dgm:prSet custT="1"/>
      <dgm:spPr>
        <a:solidFill>
          <a:srgbClr val="5B9BD5">
            <a:alpha val="78824"/>
          </a:srgb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n-US" sz="2200" cap="none" baseline="0" dirty="0">
            <a:solidFill>
              <a:schemeClr val="tx1"/>
            </a:solidFill>
            <a:latin typeface="Arial" charset="0"/>
            <a:ea typeface="Arial" charset="0"/>
            <a:cs typeface="Arial" charset="0"/>
          </a:endParaRPr>
        </a:p>
        <a:p>
          <a:pPr marL="0" marR="0" indent="0" defTabSz="914400" rtl="0" eaLnBrk="1" fontAlgn="auto" latinLnBrk="0" hangingPunct="1">
            <a:lnSpc>
              <a:spcPct val="100000"/>
            </a:lnSpc>
            <a:spcBef>
              <a:spcPts val="0"/>
            </a:spcBef>
            <a:spcAft>
              <a:spcPts val="0"/>
            </a:spcAft>
            <a:buClrTx/>
            <a:buSzTx/>
            <a:buFontTx/>
            <a:buNone/>
            <a:tabLst/>
            <a:defRPr/>
          </a:pPr>
          <a:r>
            <a:rPr lang="es-ES" sz="2000" cap="none" noProof="0" dirty="0">
              <a:solidFill>
                <a:schemeClr val="tx1"/>
              </a:solidFill>
              <a:latin typeface="Arial" charset="0"/>
              <a:ea typeface="Arial" charset="0"/>
              <a:cs typeface="Arial" charset="0"/>
            </a:rPr>
            <a:t>El artículo 3.1 destaca el principio de equidad y las “responsabilidades comunes pero diferenciadas</a:t>
          </a:r>
          <a:r>
            <a:rPr lang="en-US" sz="2200" cap="none" dirty="0">
              <a:solidFill>
                <a:schemeClr val="tx1"/>
              </a:solidFill>
              <a:latin typeface="Arial" charset="0"/>
              <a:ea typeface="Arial" charset="0"/>
              <a:cs typeface="Arial" charset="0"/>
            </a:rPr>
            <a:t>”</a:t>
          </a:r>
          <a:endParaRPr lang="en-US" sz="2200" u="sng" cap="none" dirty="0">
            <a:solidFill>
              <a:schemeClr val="tx1"/>
            </a:solidFill>
            <a:latin typeface="Arial" charset="0"/>
            <a:ea typeface="Arial" charset="0"/>
            <a:cs typeface="Arial" charset="0"/>
          </a:endParaRPr>
        </a:p>
        <a:p>
          <a:pPr rtl="0"/>
          <a:endParaRPr lang="en-US" sz="2200" u="sng" cap="none" dirty="0">
            <a:solidFill>
              <a:schemeClr val="tx1"/>
            </a:solidFill>
            <a:latin typeface="Arial" charset="0"/>
            <a:ea typeface="Arial" charset="0"/>
            <a:cs typeface="Arial" charset="0"/>
          </a:endParaRPr>
        </a:p>
      </dgm:t>
    </dgm:pt>
    <dgm:pt modelId="{67363C8B-F1ED-9A48-B209-129B57777AA8}" type="parTrans" cxnId="{28330F34-2107-F24D-8CC7-A8927116E1EE}">
      <dgm:prSet/>
      <dgm:spPr/>
      <dgm:t>
        <a:bodyPr/>
        <a:lstStyle/>
        <a:p>
          <a:endParaRPr lang="en-US" sz="2200"/>
        </a:p>
      </dgm:t>
    </dgm:pt>
    <dgm:pt modelId="{464E0912-11CB-C441-B4CC-C83C95124DEF}" type="sibTrans" cxnId="{28330F34-2107-F24D-8CC7-A8927116E1EE}">
      <dgm:prSet/>
      <dgm:spPr/>
      <dgm:t>
        <a:bodyPr/>
        <a:lstStyle/>
        <a:p>
          <a:endParaRPr lang="en-US" sz="2200"/>
        </a:p>
      </dgm:t>
    </dgm:pt>
    <dgm:pt modelId="{2A944079-F248-B64A-9424-672C5BF139EF}">
      <dgm:prSet custT="1"/>
      <dgm:spPr>
        <a:solidFill>
          <a:schemeClr val="bg1"/>
        </a:solidFill>
      </dgm:spPr>
      <dgm:t>
        <a:bodyPr/>
        <a:lstStyle/>
        <a:p>
          <a:pPr rtl="0"/>
          <a:r>
            <a:rPr lang="es-ES" sz="3200" cap="none" baseline="0" noProof="0" dirty="0" smtClean="0">
              <a:latin typeface="Arial" charset="0"/>
              <a:ea typeface="Arial" charset="0"/>
              <a:cs typeface="Arial" charset="0"/>
            </a:rPr>
            <a:t>CNMUCC</a:t>
          </a:r>
        </a:p>
        <a:p>
          <a:pPr rtl="0"/>
          <a:r>
            <a:rPr lang="es-ES" sz="3200" cap="none" baseline="0" noProof="0" dirty="0" smtClean="0">
              <a:latin typeface="Arial" charset="0"/>
              <a:ea typeface="Arial" charset="0"/>
              <a:cs typeface="Arial" charset="0"/>
            </a:rPr>
            <a:t>UNFCCC</a:t>
          </a:r>
          <a:endParaRPr lang="es-ES" sz="3200" cap="none" baseline="0" noProof="0" dirty="0">
            <a:latin typeface="Arial" charset="0"/>
            <a:ea typeface="Arial" charset="0"/>
            <a:cs typeface="Arial" charset="0"/>
          </a:endParaRPr>
        </a:p>
      </dgm:t>
    </dgm:pt>
    <dgm:pt modelId="{4189318D-46E5-C84D-924A-176E42CB861E}" type="sibTrans" cxnId="{5DFD1E82-AAA3-B640-A482-B0A752A7E01C}">
      <dgm:prSet/>
      <dgm:spPr/>
      <dgm:t>
        <a:bodyPr/>
        <a:lstStyle/>
        <a:p>
          <a:endParaRPr lang="en-US" sz="2200"/>
        </a:p>
      </dgm:t>
    </dgm:pt>
    <dgm:pt modelId="{FFEBAD7B-31D7-4043-AA65-4C1D1BF66587}" type="parTrans" cxnId="{5DFD1E82-AAA3-B640-A482-B0A752A7E01C}">
      <dgm:prSet/>
      <dgm:spPr/>
      <dgm:t>
        <a:bodyPr/>
        <a:lstStyle/>
        <a:p>
          <a:endParaRPr lang="en-US" sz="2200"/>
        </a:p>
      </dgm:t>
    </dgm:pt>
    <dgm:pt modelId="{BA9A2046-5B8F-E240-A8AD-7F7E985160D5}" type="pres">
      <dgm:prSet presAssocID="{6D3EDE0F-31FC-0F4E-834D-08D57D35C88D}" presName="diagram" presStyleCnt="0">
        <dgm:presLayoutVars>
          <dgm:chMax val="1"/>
          <dgm:dir/>
          <dgm:animLvl val="ctr"/>
          <dgm:resizeHandles val="exact"/>
        </dgm:presLayoutVars>
      </dgm:prSet>
      <dgm:spPr/>
      <dgm:t>
        <a:bodyPr/>
        <a:lstStyle/>
        <a:p>
          <a:endParaRPr lang="en-US"/>
        </a:p>
      </dgm:t>
    </dgm:pt>
    <dgm:pt modelId="{5F4FD14B-4E91-9746-AB6F-C7BED33E66EF}" type="pres">
      <dgm:prSet presAssocID="{6D3EDE0F-31FC-0F4E-834D-08D57D35C88D}" presName="matrix" presStyleCnt="0"/>
      <dgm:spPr/>
    </dgm:pt>
    <dgm:pt modelId="{6942F3E0-8BDA-B944-8E9A-BF6FBE223E95}" type="pres">
      <dgm:prSet presAssocID="{6D3EDE0F-31FC-0F4E-834D-08D57D35C88D}" presName="tile1" presStyleLbl="node1" presStyleIdx="0" presStyleCnt="4" custLinFactNeighborY="-3448"/>
      <dgm:spPr>
        <a:prstGeom prst="rect">
          <a:avLst/>
        </a:prstGeom>
      </dgm:spPr>
      <dgm:t>
        <a:bodyPr/>
        <a:lstStyle/>
        <a:p>
          <a:endParaRPr lang="en-US"/>
        </a:p>
      </dgm:t>
    </dgm:pt>
    <dgm:pt modelId="{B0B236D5-C1BE-6A49-B47E-19164967631F}" type="pres">
      <dgm:prSet presAssocID="{6D3EDE0F-31FC-0F4E-834D-08D57D35C88D}" presName="tile1text" presStyleLbl="node1" presStyleIdx="0" presStyleCnt="4">
        <dgm:presLayoutVars>
          <dgm:chMax val="0"/>
          <dgm:chPref val="0"/>
          <dgm:bulletEnabled val="1"/>
        </dgm:presLayoutVars>
      </dgm:prSet>
      <dgm:spPr/>
      <dgm:t>
        <a:bodyPr/>
        <a:lstStyle/>
        <a:p>
          <a:endParaRPr lang="en-US"/>
        </a:p>
      </dgm:t>
    </dgm:pt>
    <dgm:pt modelId="{3045EAAE-85E6-AE4D-AFCE-959414B2E321}" type="pres">
      <dgm:prSet presAssocID="{6D3EDE0F-31FC-0F4E-834D-08D57D35C88D}" presName="tile2" presStyleLbl="node1" presStyleIdx="1" presStyleCnt="4" custLinFactNeighborX="614" custLinFactNeighborY="864"/>
      <dgm:spPr>
        <a:prstGeom prst="rect">
          <a:avLst/>
        </a:prstGeom>
      </dgm:spPr>
      <dgm:t>
        <a:bodyPr/>
        <a:lstStyle/>
        <a:p>
          <a:endParaRPr lang="en-US"/>
        </a:p>
      </dgm:t>
    </dgm:pt>
    <dgm:pt modelId="{61835C57-2D4D-1941-9363-CBF9EC90BB90}" type="pres">
      <dgm:prSet presAssocID="{6D3EDE0F-31FC-0F4E-834D-08D57D35C88D}" presName="tile2text" presStyleLbl="node1" presStyleIdx="1" presStyleCnt="4">
        <dgm:presLayoutVars>
          <dgm:chMax val="0"/>
          <dgm:chPref val="0"/>
          <dgm:bulletEnabled val="1"/>
        </dgm:presLayoutVars>
      </dgm:prSet>
      <dgm:spPr/>
      <dgm:t>
        <a:bodyPr/>
        <a:lstStyle/>
        <a:p>
          <a:endParaRPr lang="en-US"/>
        </a:p>
      </dgm:t>
    </dgm:pt>
    <dgm:pt modelId="{B89DF327-EF5A-414D-9363-E1A3599257A2}" type="pres">
      <dgm:prSet presAssocID="{6D3EDE0F-31FC-0F4E-834D-08D57D35C88D}" presName="tile3" presStyleLbl="node1" presStyleIdx="2" presStyleCnt="4"/>
      <dgm:spPr>
        <a:prstGeom prst="rect">
          <a:avLst/>
        </a:prstGeom>
      </dgm:spPr>
      <dgm:t>
        <a:bodyPr/>
        <a:lstStyle/>
        <a:p>
          <a:endParaRPr lang="en-US"/>
        </a:p>
      </dgm:t>
    </dgm:pt>
    <dgm:pt modelId="{1CE54AD0-120E-0E43-92C2-A83579DC38C0}" type="pres">
      <dgm:prSet presAssocID="{6D3EDE0F-31FC-0F4E-834D-08D57D35C88D}" presName="tile3text" presStyleLbl="node1" presStyleIdx="2" presStyleCnt="4">
        <dgm:presLayoutVars>
          <dgm:chMax val="0"/>
          <dgm:chPref val="0"/>
          <dgm:bulletEnabled val="1"/>
        </dgm:presLayoutVars>
      </dgm:prSet>
      <dgm:spPr/>
      <dgm:t>
        <a:bodyPr/>
        <a:lstStyle/>
        <a:p>
          <a:endParaRPr lang="en-US"/>
        </a:p>
      </dgm:t>
    </dgm:pt>
    <dgm:pt modelId="{975A1FE8-4199-5F43-AA52-C411F52D5F55}" type="pres">
      <dgm:prSet presAssocID="{6D3EDE0F-31FC-0F4E-834D-08D57D35C88D}" presName="tile4" presStyleLbl="node1" presStyleIdx="3" presStyleCnt="4"/>
      <dgm:spPr>
        <a:prstGeom prst="rect">
          <a:avLst/>
        </a:prstGeom>
      </dgm:spPr>
      <dgm:t>
        <a:bodyPr/>
        <a:lstStyle/>
        <a:p>
          <a:endParaRPr lang="en-US"/>
        </a:p>
      </dgm:t>
    </dgm:pt>
    <dgm:pt modelId="{92FA1B27-CB17-B04B-A676-E434341AB1C7}" type="pres">
      <dgm:prSet presAssocID="{6D3EDE0F-31FC-0F4E-834D-08D57D35C88D}" presName="tile4text" presStyleLbl="node1" presStyleIdx="3" presStyleCnt="4">
        <dgm:presLayoutVars>
          <dgm:chMax val="0"/>
          <dgm:chPref val="0"/>
          <dgm:bulletEnabled val="1"/>
        </dgm:presLayoutVars>
      </dgm:prSet>
      <dgm:spPr/>
      <dgm:t>
        <a:bodyPr/>
        <a:lstStyle/>
        <a:p>
          <a:endParaRPr lang="en-US"/>
        </a:p>
      </dgm:t>
    </dgm:pt>
    <dgm:pt modelId="{60153AB2-16A2-B844-A199-BA55D7C492FA}" type="pres">
      <dgm:prSet presAssocID="{6D3EDE0F-31FC-0F4E-834D-08D57D35C88D}" presName="centerTile" presStyleLbl="fgShp" presStyleIdx="0" presStyleCnt="1" custScaleX="130971" custScaleY="111476">
        <dgm:presLayoutVars>
          <dgm:chMax val="0"/>
          <dgm:chPref val="0"/>
        </dgm:presLayoutVars>
      </dgm:prSet>
      <dgm:spPr>
        <a:prstGeom prst="rect">
          <a:avLst/>
        </a:prstGeom>
      </dgm:spPr>
      <dgm:t>
        <a:bodyPr/>
        <a:lstStyle/>
        <a:p>
          <a:endParaRPr lang="en-US"/>
        </a:p>
      </dgm:t>
    </dgm:pt>
  </dgm:ptLst>
  <dgm:cxnLst>
    <dgm:cxn modelId="{33F359DC-EE88-AD42-95AB-F4D7F12C430F}" type="presOf" srcId="{660DC208-0EF2-C241-9617-37921EDA8D7D}" destId="{3045EAAE-85E6-AE4D-AFCE-959414B2E321}" srcOrd="0" destOrd="0" presId="urn:microsoft.com/office/officeart/2005/8/layout/matrix1"/>
    <dgm:cxn modelId="{A9E0085A-727E-2D44-AA7D-27C91E76535A}" type="presOf" srcId="{8C274898-2D5C-D840-A54D-F00D49B84C06}" destId="{B89DF327-EF5A-414D-9363-E1A3599257A2}" srcOrd="0" destOrd="0" presId="urn:microsoft.com/office/officeart/2005/8/layout/matrix1"/>
    <dgm:cxn modelId="{38520E18-CA0C-FB48-A385-B08553EAF4E1}" srcId="{2A944079-F248-B64A-9424-672C5BF139EF}" destId="{73514932-6D85-8B49-AF79-F6281FED3B37}" srcOrd="0" destOrd="0" parTransId="{8C0F982A-387A-CD47-988B-926DDDB5493A}" sibTransId="{73474E65-8E6D-584F-8F2A-6BC056757150}"/>
    <dgm:cxn modelId="{3D6B7832-6EEF-D84A-ADA1-0F9DDC161C23}" srcId="{2A944079-F248-B64A-9424-672C5BF139EF}" destId="{660DC208-0EF2-C241-9617-37921EDA8D7D}" srcOrd="1" destOrd="0" parTransId="{FA2253A4-B298-FD41-B852-237DCAFEF538}" sibTransId="{46001417-D18F-9B43-881F-2388BA850D4B}"/>
    <dgm:cxn modelId="{352729BA-33FE-434D-B5B6-8D0997E5B8D2}" srcId="{2A944079-F248-B64A-9424-672C5BF139EF}" destId="{8C274898-2D5C-D840-A54D-F00D49B84C06}" srcOrd="2" destOrd="0" parTransId="{6981ACA3-CB61-384A-9C65-BFC0BA161271}" sibTransId="{BB05CF31-954C-8741-85F0-B244D71FEA89}"/>
    <dgm:cxn modelId="{889D7236-F4D7-A548-ABC2-AA1A0497FEA4}" type="presOf" srcId="{2A944079-F248-B64A-9424-672C5BF139EF}" destId="{60153AB2-16A2-B844-A199-BA55D7C492FA}" srcOrd="0" destOrd="0" presId="urn:microsoft.com/office/officeart/2005/8/layout/matrix1"/>
    <dgm:cxn modelId="{E0AD4841-B25C-8142-BB29-E28D484684D1}" type="presOf" srcId="{2C144F4B-7BE8-DC42-B5C7-892281D06D81}" destId="{975A1FE8-4199-5F43-AA52-C411F52D5F55}" srcOrd="0" destOrd="0" presId="urn:microsoft.com/office/officeart/2005/8/layout/matrix1"/>
    <dgm:cxn modelId="{556DABB8-2DBE-FB42-9DE1-4F57DF396FA6}" type="presOf" srcId="{6D3EDE0F-31FC-0F4E-834D-08D57D35C88D}" destId="{BA9A2046-5B8F-E240-A8AD-7F7E985160D5}" srcOrd="0" destOrd="0" presId="urn:microsoft.com/office/officeart/2005/8/layout/matrix1"/>
    <dgm:cxn modelId="{3CB49DBC-0D67-EF44-B4BB-0655255399B2}" type="presOf" srcId="{73514932-6D85-8B49-AF79-F6281FED3B37}" destId="{B0B236D5-C1BE-6A49-B47E-19164967631F}" srcOrd="1" destOrd="0" presId="urn:microsoft.com/office/officeart/2005/8/layout/matrix1"/>
    <dgm:cxn modelId="{AF30BCEE-ABD6-9E47-A61B-8E0C23A7FBA9}" type="presOf" srcId="{2C144F4B-7BE8-DC42-B5C7-892281D06D81}" destId="{92FA1B27-CB17-B04B-A676-E434341AB1C7}" srcOrd="1" destOrd="0" presId="urn:microsoft.com/office/officeart/2005/8/layout/matrix1"/>
    <dgm:cxn modelId="{A263C72A-67B5-244D-9931-CCA7B0A45629}" type="presOf" srcId="{660DC208-0EF2-C241-9617-37921EDA8D7D}" destId="{61835C57-2D4D-1941-9363-CBF9EC90BB90}" srcOrd="1" destOrd="0" presId="urn:microsoft.com/office/officeart/2005/8/layout/matrix1"/>
    <dgm:cxn modelId="{28330F34-2107-F24D-8CC7-A8927116E1EE}" srcId="{2A944079-F248-B64A-9424-672C5BF139EF}" destId="{2C144F4B-7BE8-DC42-B5C7-892281D06D81}" srcOrd="3" destOrd="0" parTransId="{67363C8B-F1ED-9A48-B209-129B57777AA8}" sibTransId="{464E0912-11CB-C441-B4CC-C83C95124DEF}"/>
    <dgm:cxn modelId="{7DC3058A-D515-D949-9FF2-3EC8208073A2}" type="presOf" srcId="{73514932-6D85-8B49-AF79-F6281FED3B37}" destId="{6942F3E0-8BDA-B944-8E9A-BF6FBE223E95}" srcOrd="0" destOrd="0" presId="urn:microsoft.com/office/officeart/2005/8/layout/matrix1"/>
    <dgm:cxn modelId="{5DFD1E82-AAA3-B640-A482-B0A752A7E01C}" srcId="{6D3EDE0F-31FC-0F4E-834D-08D57D35C88D}" destId="{2A944079-F248-B64A-9424-672C5BF139EF}" srcOrd="0" destOrd="0" parTransId="{FFEBAD7B-31D7-4043-AA65-4C1D1BF66587}" sibTransId="{4189318D-46E5-C84D-924A-176E42CB861E}"/>
    <dgm:cxn modelId="{7F468CED-0F6E-A249-9B59-34C8D2203292}" type="presOf" srcId="{8C274898-2D5C-D840-A54D-F00D49B84C06}" destId="{1CE54AD0-120E-0E43-92C2-A83579DC38C0}" srcOrd="1" destOrd="0" presId="urn:microsoft.com/office/officeart/2005/8/layout/matrix1"/>
    <dgm:cxn modelId="{061E406C-5AC0-4D4C-86C4-E8C16E41FE39}" type="presParOf" srcId="{BA9A2046-5B8F-E240-A8AD-7F7E985160D5}" destId="{5F4FD14B-4E91-9746-AB6F-C7BED33E66EF}" srcOrd="0" destOrd="0" presId="urn:microsoft.com/office/officeart/2005/8/layout/matrix1"/>
    <dgm:cxn modelId="{B4B7D120-76C3-CC42-9F64-6B7116BD7F43}" type="presParOf" srcId="{5F4FD14B-4E91-9746-AB6F-C7BED33E66EF}" destId="{6942F3E0-8BDA-B944-8E9A-BF6FBE223E95}" srcOrd="0" destOrd="0" presId="urn:microsoft.com/office/officeart/2005/8/layout/matrix1"/>
    <dgm:cxn modelId="{FE46A419-EE49-E642-8F2E-B8FCCC478943}" type="presParOf" srcId="{5F4FD14B-4E91-9746-AB6F-C7BED33E66EF}" destId="{B0B236D5-C1BE-6A49-B47E-19164967631F}" srcOrd="1" destOrd="0" presId="urn:microsoft.com/office/officeart/2005/8/layout/matrix1"/>
    <dgm:cxn modelId="{5FAD783E-244D-D640-BD38-0BD3E78283E0}" type="presParOf" srcId="{5F4FD14B-4E91-9746-AB6F-C7BED33E66EF}" destId="{3045EAAE-85E6-AE4D-AFCE-959414B2E321}" srcOrd="2" destOrd="0" presId="urn:microsoft.com/office/officeart/2005/8/layout/matrix1"/>
    <dgm:cxn modelId="{6C04EA79-621E-6C43-B653-DBD69BE288F3}" type="presParOf" srcId="{5F4FD14B-4E91-9746-AB6F-C7BED33E66EF}" destId="{61835C57-2D4D-1941-9363-CBF9EC90BB90}" srcOrd="3" destOrd="0" presId="urn:microsoft.com/office/officeart/2005/8/layout/matrix1"/>
    <dgm:cxn modelId="{46D4E957-77B6-DD4F-8CAA-C8D3A9C7C380}" type="presParOf" srcId="{5F4FD14B-4E91-9746-AB6F-C7BED33E66EF}" destId="{B89DF327-EF5A-414D-9363-E1A3599257A2}" srcOrd="4" destOrd="0" presId="urn:microsoft.com/office/officeart/2005/8/layout/matrix1"/>
    <dgm:cxn modelId="{CA5ED3B6-4214-0448-A07F-F85A2F92159C}" type="presParOf" srcId="{5F4FD14B-4E91-9746-AB6F-C7BED33E66EF}" destId="{1CE54AD0-120E-0E43-92C2-A83579DC38C0}" srcOrd="5" destOrd="0" presId="urn:microsoft.com/office/officeart/2005/8/layout/matrix1"/>
    <dgm:cxn modelId="{13121D48-DAD8-E44F-9450-9E32516E20CB}" type="presParOf" srcId="{5F4FD14B-4E91-9746-AB6F-C7BED33E66EF}" destId="{975A1FE8-4199-5F43-AA52-C411F52D5F55}" srcOrd="6" destOrd="0" presId="urn:microsoft.com/office/officeart/2005/8/layout/matrix1"/>
    <dgm:cxn modelId="{4E510AFF-5776-CF4E-94B9-CD9193725F12}" type="presParOf" srcId="{5F4FD14B-4E91-9746-AB6F-C7BED33E66EF}" destId="{92FA1B27-CB17-B04B-A676-E434341AB1C7}" srcOrd="7" destOrd="0" presId="urn:microsoft.com/office/officeart/2005/8/layout/matrix1"/>
    <dgm:cxn modelId="{283E0B7C-B0A8-9F4A-AE68-5C67FD2D7FF1}" type="presParOf" srcId="{BA9A2046-5B8F-E240-A8AD-7F7E985160D5}" destId="{60153AB2-16A2-B844-A199-BA55D7C492FA}"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C3829-403F-F44F-83A7-859919123289}"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AA59A1F6-5142-8641-8253-9FA3D57AE660}">
      <dgm:prSet custT="1"/>
      <dgm:spPr>
        <a:solidFill>
          <a:srgbClr val="0070C0"/>
        </a:solidFill>
      </dgm:spPr>
      <dgm:t>
        <a:bodyPr/>
        <a:lstStyle/>
        <a:p>
          <a:pPr algn="ctr" rtl="0"/>
          <a:r>
            <a:rPr lang="es-ES" sz="2600" cap="none" baseline="0" noProof="0" dirty="0" smtClean="0">
              <a:solidFill>
                <a:schemeClr val="bg1"/>
              </a:solidFill>
              <a:latin typeface="Arial" charset="0"/>
              <a:ea typeface="Arial" charset="0"/>
              <a:cs typeface="Arial" charset="0"/>
            </a:rPr>
            <a:t>Conferencia de </a:t>
          </a:r>
          <a:r>
            <a:rPr lang="es-ES" sz="2600" cap="none" baseline="0" noProof="0" dirty="0">
              <a:solidFill>
                <a:schemeClr val="bg1"/>
              </a:solidFill>
              <a:latin typeface="Arial" charset="0"/>
              <a:ea typeface="Arial" charset="0"/>
              <a:cs typeface="Arial" charset="0"/>
            </a:rPr>
            <a:t>las </a:t>
          </a:r>
          <a:r>
            <a:rPr lang="es-ES" sz="2600" cap="none" baseline="0" noProof="0" dirty="0" smtClean="0">
              <a:solidFill>
                <a:schemeClr val="bg1"/>
              </a:solidFill>
              <a:latin typeface="Arial" charset="0"/>
              <a:ea typeface="Arial" charset="0"/>
              <a:cs typeface="Arial" charset="0"/>
            </a:rPr>
            <a:t>Partes </a:t>
          </a:r>
          <a:r>
            <a:rPr lang="es-ES" sz="3200" cap="none" baseline="0" noProof="0" dirty="0" smtClean="0">
              <a:solidFill>
                <a:schemeClr val="bg1"/>
              </a:solidFill>
              <a:latin typeface="Arial" charset="0"/>
              <a:ea typeface="Arial" charset="0"/>
              <a:cs typeface="Arial" charset="0"/>
            </a:rPr>
            <a:t>(COP)</a:t>
          </a:r>
          <a:endParaRPr lang="es-ES" sz="3200" cap="none" baseline="0" noProof="0" dirty="0">
            <a:solidFill>
              <a:schemeClr val="bg1"/>
            </a:solidFill>
            <a:latin typeface="Arial" charset="0"/>
            <a:ea typeface="Arial" charset="0"/>
            <a:cs typeface="Arial" charset="0"/>
          </a:endParaRPr>
        </a:p>
      </dgm:t>
    </dgm:pt>
    <dgm:pt modelId="{75E822C9-FE45-AE4F-AB1C-AEA1FBF4DCB7}" type="parTrans" cxnId="{886E90B3-BD35-9245-80EC-2A7210CF6C0E}">
      <dgm:prSet/>
      <dgm:spPr/>
      <dgm:t>
        <a:bodyPr/>
        <a:lstStyle/>
        <a:p>
          <a:pPr algn="ctr"/>
          <a:endParaRPr lang="en-US"/>
        </a:p>
      </dgm:t>
    </dgm:pt>
    <dgm:pt modelId="{F8C2A423-8EE5-E544-AF50-98A0D127A27C}" type="sibTrans" cxnId="{886E90B3-BD35-9245-80EC-2A7210CF6C0E}">
      <dgm:prSet/>
      <dgm:spPr/>
      <dgm:t>
        <a:bodyPr/>
        <a:lstStyle/>
        <a:p>
          <a:pPr algn="ctr"/>
          <a:endParaRPr lang="en-US"/>
        </a:p>
      </dgm:t>
    </dgm:pt>
    <dgm:pt modelId="{B502BFD5-C8A3-5640-94F2-CA0C130FCE11}">
      <dgm:prSet custT="1"/>
      <dgm:spPr>
        <a:solidFill>
          <a:srgbClr val="5B9BD5">
            <a:alpha val="81176"/>
          </a:srgbClr>
        </a:solidFill>
      </dgm:spPr>
      <dgm:t>
        <a:bodyPr/>
        <a:lstStyle/>
        <a:p>
          <a:pPr algn="ctr" rtl="0"/>
          <a:r>
            <a:rPr lang="es-ES" sz="1400" cap="none" baseline="0" noProof="0" dirty="0">
              <a:solidFill>
                <a:schemeClr val="tx1"/>
              </a:solidFill>
              <a:latin typeface="Arial" charset="0"/>
              <a:ea typeface="Arial" charset="0"/>
              <a:cs typeface="Arial" charset="0"/>
            </a:rPr>
            <a:t>Elaborar inventarios  nacionales </a:t>
          </a:r>
          <a:r>
            <a:rPr lang="es-ES" sz="1400" cap="none" baseline="0" noProof="0" dirty="0" smtClean="0">
              <a:solidFill>
                <a:schemeClr val="tx1"/>
              </a:solidFill>
              <a:latin typeface="Arial" charset="0"/>
              <a:ea typeface="Arial" charset="0"/>
              <a:cs typeface="Arial" charset="0"/>
            </a:rPr>
            <a:t>GEI</a:t>
          </a:r>
          <a:endParaRPr lang="es-ES" sz="1400" cap="none" baseline="0" noProof="0" dirty="0">
            <a:solidFill>
              <a:schemeClr val="tx1"/>
            </a:solidFill>
            <a:latin typeface="Arial" charset="0"/>
            <a:ea typeface="Arial" charset="0"/>
            <a:cs typeface="Arial" charset="0"/>
          </a:endParaRPr>
        </a:p>
      </dgm:t>
    </dgm:pt>
    <dgm:pt modelId="{005E7864-D561-EA4C-8061-175AE10766C2}" type="parTrans" cxnId="{43DE285F-69F1-B74A-8984-C8644EC01AFC}">
      <dgm:prSet/>
      <dgm:spPr/>
      <dgm:t>
        <a:bodyPr/>
        <a:lstStyle/>
        <a:p>
          <a:pPr algn="ctr"/>
          <a:endParaRPr lang="en-US"/>
        </a:p>
      </dgm:t>
    </dgm:pt>
    <dgm:pt modelId="{CCE415B0-C6E3-EA48-8253-6021C486D611}" type="sibTrans" cxnId="{43DE285F-69F1-B74A-8984-C8644EC01AFC}">
      <dgm:prSet/>
      <dgm:spPr/>
      <dgm:t>
        <a:bodyPr/>
        <a:lstStyle/>
        <a:p>
          <a:pPr algn="ctr"/>
          <a:endParaRPr lang="en-US"/>
        </a:p>
      </dgm:t>
    </dgm:pt>
    <dgm:pt modelId="{FCC9D029-A040-0A44-B98E-A14A63608BD9}">
      <dgm:prSet custT="1"/>
      <dgm:spPr>
        <a:solidFill>
          <a:srgbClr val="5B9BD5">
            <a:alpha val="81176"/>
          </a:srgbClr>
        </a:solidFill>
      </dgm:spPr>
      <dgm:t>
        <a:bodyPr/>
        <a:lstStyle/>
        <a:p>
          <a:pPr algn="ctr" rtl="0"/>
          <a:r>
            <a:rPr lang="es-ES" sz="1400" cap="none" baseline="0" noProof="0" dirty="0">
              <a:solidFill>
                <a:schemeClr val="tx1"/>
              </a:solidFill>
              <a:latin typeface="Arial" charset="0"/>
              <a:ea typeface="Arial" charset="0"/>
              <a:cs typeface="Arial" charset="0"/>
            </a:rPr>
            <a:t>Formular medidas de mitigación y adaptación</a:t>
          </a:r>
        </a:p>
      </dgm:t>
    </dgm:pt>
    <dgm:pt modelId="{3D494470-A273-9C45-B7B9-D083DD2A99EC}" type="parTrans" cxnId="{87D52E55-08D9-E54B-8DB8-B407A53A4649}">
      <dgm:prSet/>
      <dgm:spPr/>
      <dgm:t>
        <a:bodyPr/>
        <a:lstStyle/>
        <a:p>
          <a:pPr algn="ctr"/>
          <a:endParaRPr lang="en-US"/>
        </a:p>
      </dgm:t>
    </dgm:pt>
    <dgm:pt modelId="{8445C47D-4C41-B149-8FF4-803000ED82E6}" type="sibTrans" cxnId="{87D52E55-08D9-E54B-8DB8-B407A53A4649}">
      <dgm:prSet/>
      <dgm:spPr/>
      <dgm:t>
        <a:bodyPr/>
        <a:lstStyle/>
        <a:p>
          <a:pPr algn="ctr"/>
          <a:endParaRPr lang="en-US"/>
        </a:p>
      </dgm:t>
    </dgm:pt>
    <dgm:pt modelId="{AFDDB2EC-1684-E24E-B258-25E879D35BDB}">
      <dgm:prSet custT="1"/>
      <dgm:spPr>
        <a:solidFill>
          <a:srgbClr val="5B9BD5">
            <a:alpha val="81176"/>
          </a:srgbClr>
        </a:solidFill>
      </dgm:spPr>
      <dgm:t>
        <a:bodyPr/>
        <a:lstStyle/>
        <a:p>
          <a:pPr algn="ctr" rtl="0"/>
          <a:r>
            <a:rPr lang="es-ES" sz="1400" cap="none" baseline="0" noProof="0" dirty="0">
              <a:solidFill>
                <a:schemeClr val="tx1"/>
              </a:solidFill>
              <a:latin typeface="Arial" charset="0"/>
              <a:ea typeface="Arial" charset="0"/>
              <a:cs typeface="Arial" charset="0"/>
            </a:rPr>
            <a:t>Cooperar </a:t>
          </a:r>
          <a:r>
            <a:rPr lang="es-ES" sz="1400" cap="none" baseline="0" noProof="0" dirty="0" smtClean="0">
              <a:solidFill>
                <a:schemeClr val="tx1"/>
              </a:solidFill>
              <a:latin typeface="Arial" charset="0"/>
              <a:ea typeface="Arial" charset="0"/>
              <a:cs typeface="Arial" charset="0"/>
            </a:rPr>
            <a:t>en la </a:t>
          </a:r>
          <a:r>
            <a:rPr lang="es-ES" sz="1200" cap="none" baseline="0" noProof="0" dirty="0">
              <a:solidFill>
                <a:schemeClr val="tx1"/>
              </a:solidFill>
              <a:latin typeface="Arial" charset="0"/>
              <a:ea typeface="Arial" charset="0"/>
              <a:cs typeface="Arial" charset="0"/>
            </a:rPr>
            <a:t>transferencia</a:t>
          </a:r>
          <a:r>
            <a:rPr lang="es-ES" sz="1400" cap="none" baseline="0" noProof="0" dirty="0">
              <a:solidFill>
                <a:schemeClr val="tx1"/>
              </a:solidFill>
              <a:latin typeface="Arial" charset="0"/>
              <a:ea typeface="Arial" charset="0"/>
              <a:cs typeface="Arial" charset="0"/>
            </a:rPr>
            <a:t> de tecnologías</a:t>
          </a:r>
        </a:p>
      </dgm:t>
    </dgm:pt>
    <dgm:pt modelId="{BB6F88E2-E533-8841-86AF-77FAC541FEEF}" type="parTrans" cxnId="{BF7327E5-1552-AE43-9367-3711D9A1EAB8}">
      <dgm:prSet/>
      <dgm:spPr/>
      <dgm:t>
        <a:bodyPr/>
        <a:lstStyle/>
        <a:p>
          <a:pPr algn="ctr"/>
          <a:endParaRPr lang="en-US"/>
        </a:p>
      </dgm:t>
    </dgm:pt>
    <dgm:pt modelId="{D27CA7AD-0625-8B49-99BA-700FC6861986}" type="sibTrans" cxnId="{BF7327E5-1552-AE43-9367-3711D9A1EAB8}">
      <dgm:prSet/>
      <dgm:spPr/>
      <dgm:t>
        <a:bodyPr/>
        <a:lstStyle/>
        <a:p>
          <a:pPr algn="ctr"/>
          <a:endParaRPr lang="en-US"/>
        </a:p>
      </dgm:t>
    </dgm:pt>
    <dgm:pt modelId="{0535E225-2440-C54E-BF4C-D7B9C48BDC60}">
      <dgm:prSet custT="1"/>
      <dgm:spPr>
        <a:solidFill>
          <a:srgbClr val="5B9BD5">
            <a:alpha val="81176"/>
          </a:srgbClr>
        </a:solidFill>
      </dgm:spPr>
      <dgm:t>
        <a:bodyPr/>
        <a:lstStyle/>
        <a:p>
          <a:pPr algn="ctr" rtl="0"/>
          <a:r>
            <a:rPr lang="es-ES" sz="1400" cap="none" baseline="0" noProof="0" dirty="0">
              <a:solidFill>
                <a:schemeClr val="tx1"/>
              </a:solidFill>
              <a:latin typeface="Arial" charset="0"/>
              <a:ea typeface="Arial" charset="0"/>
              <a:cs typeface="Arial" charset="0"/>
            </a:rPr>
            <a:t>Promover el desarrollo sostenible</a:t>
          </a:r>
        </a:p>
      </dgm:t>
    </dgm:pt>
    <dgm:pt modelId="{F81AA1CE-129F-794F-BC0B-D608346A8825}" type="parTrans" cxnId="{334C6688-6304-AC43-8190-0F2D15778D25}">
      <dgm:prSet/>
      <dgm:spPr/>
      <dgm:t>
        <a:bodyPr/>
        <a:lstStyle/>
        <a:p>
          <a:pPr algn="ctr"/>
          <a:endParaRPr lang="en-US"/>
        </a:p>
      </dgm:t>
    </dgm:pt>
    <dgm:pt modelId="{C1816F1B-FEFE-2E4A-B2BC-72E7AC6773CA}" type="sibTrans" cxnId="{334C6688-6304-AC43-8190-0F2D15778D25}">
      <dgm:prSet/>
      <dgm:spPr/>
      <dgm:t>
        <a:bodyPr/>
        <a:lstStyle/>
        <a:p>
          <a:pPr algn="ctr"/>
          <a:endParaRPr lang="en-US"/>
        </a:p>
      </dgm:t>
    </dgm:pt>
    <dgm:pt modelId="{26C4D713-4237-674A-BEDD-F3ED82DC7603}">
      <dgm:prSet custT="1"/>
      <dgm:spPr>
        <a:solidFill>
          <a:srgbClr val="5B9BD5">
            <a:alpha val="81176"/>
          </a:srgbClr>
        </a:solidFill>
      </dgm:spPr>
      <dgm:t>
        <a:bodyPr/>
        <a:lstStyle/>
        <a:p>
          <a:pPr algn="ctr" rtl="0"/>
          <a:r>
            <a:rPr lang="es-ES" sz="1400" cap="none" baseline="0" noProof="0" dirty="0">
              <a:solidFill>
                <a:schemeClr val="tx1"/>
              </a:solidFill>
              <a:latin typeface="Arial" charset="0"/>
              <a:ea typeface="Arial" charset="0"/>
              <a:cs typeface="Arial" charset="0"/>
            </a:rPr>
            <a:t>Promover y apoyar </a:t>
          </a:r>
          <a:r>
            <a:rPr lang="es-ES" sz="1400" cap="none" baseline="0" noProof="0" dirty="0" smtClean="0">
              <a:solidFill>
                <a:schemeClr val="tx1"/>
              </a:solidFill>
              <a:latin typeface="Arial" charset="0"/>
              <a:ea typeface="Arial" charset="0"/>
              <a:cs typeface="Arial" charset="0"/>
            </a:rPr>
            <a:t>la </a:t>
          </a:r>
          <a:r>
            <a:rPr lang="es-ES" sz="1200" cap="none" baseline="0" noProof="0" dirty="0">
              <a:solidFill>
                <a:schemeClr val="tx1"/>
              </a:solidFill>
              <a:latin typeface="Arial" charset="0"/>
              <a:ea typeface="Arial" charset="0"/>
              <a:cs typeface="Arial" charset="0"/>
            </a:rPr>
            <a:t>investigación</a:t>
          </a:r>
        </a:p>
      </dgm:t>
    </dgm:pt>
    <dgm:pt modelId="{8784DD13-B06A-D749-B991-680325808A3F}" type="parTrans" cxnId="{F4422C23-A579-794D-B827-4855D3890EC2}">
      <dgm:prSet/>
      <dgm:spPr/>
      <dgm:t>
        <a:bodyPr/>
        <a:lstStyle/>
        <a:p>
          <a:pPr algn="ctr"/>
          <a:endParaRPr lang="en-US"/>
        </a:p>
      </dgm:t>
    </dgm:pt>
    <dgm:pt modelId="{DC89FC46-DF38-AE4B-8994-4562A6111DA2}" type="sibTrans" cxnId="{F4422C23-A579-794D-B827-4855D3890EC2}">
      <dgm:prSet/>
      <dgm:spPr/>
      <dgm:t>
        <a:bodyPr/>
        <a:lstStyle/>
        <a:p>
          <a:pPr algn="ctr"/>
          <a:endParaRPr lang="en-US"/>
        </a:p>
      </dgm:t>
    </dgm:pt>
    <dgm:pt modelId="{4AFD7CB5-6E3B-7049-966B-D2A4FEC2CCA7}">
      <dgm:prSet custT="1"/>
      <dgm:spPr>
        <a:solidFill>
          <a:srgbClr val="5B9BD5">
            <a:alpha val="81176"/>
          </a:srgbClr>
        </a:solidFill>
      </dgm:spPr>
      <dgm:t>
        <a:bodyPr/>
        <a:lstStyle/>
        <a:p>
          <a:pPr algn="ctr" rtl="0"/>
          <a:r>
            <a:rPr lang="es-ES" sz="1400" cap="none" baseline="0" noProof="0" dirty="0">
              <a:solidFill>
                <a:schemeClr val="tx1"/>
              </a:solidFill>
              <a:latin typeface="Arial" charset="0"/>
              <a:ea typeface="Arial" charset="0"/>
              <a:cs typeface="Arial" charset="0"/>
            </a:rPr>
            <a:t>Cooperar en </a:t>
          </a:r>
          <a:r>
            <a:rPr lang="es-ES" sz="1400" cap="none" baseline="0" noProof="0" dirty="0" smtClean="0">
              <a:solidFill>
                <a:schemeClr val="tx1"/>
              </a:solidFill>
              <a:latin typeface="Arial" charset="0"/>
              <a:ea typeface="Arial" charset="0"/>
              <a:cs typeface="Arial" charset="0"/>
            </a:rPr>
            <a:t>intercambio </a:t>
          </a:r>
          <a:r>
            <a:rPr lang="es-ES" sz="1400" cap="none" baseline="0" noProof="0" dirty="0">
              <a:solidFill>
                <a:schemeClr val="tx1"/>
              </a:solidFill>
              <a:latin typeface="Arial" charset="0"/>
              <a:ea typeface="Arial" charset="0"/>
              <a:cs typeface="Arial" charset="0"/>
            </a:rPr>
            <a:t>de información</a:t>
          </a:r>
        </a:p>
      </dgm:t>
    </dgm:pt>
    <dgm:pt modelId="{1A03F357-B24F-C540-8164-E7B1A85A097E}" type="parTrans" cxnId="{F4092F95-41C9-F04B-ACE1-C714533F243D}">
      <dgm:prSet/>
      <dgm:spPr/>
      <dgm:t>
        <a:bodyPr/>
        <a:lstStyle/>
        <a:p>
          <a:pPr algn="ctr"/>
          <a:endParaRPr lang="en-US"/>
        </a:p>
      </dgm:t>
    </dgm:pt>
    <dgm:pt modelId="{7792DDCF-A2A4-FE4A-849C-885CE0F53845}" type="sibTrans" cxnId="{F4092F95-41C9-F04B-ACE1-C714533F243D}">
      <dgm:prSet/>
      <dgm:spPr/>
      <dgm:t>
        <a:bodyPr/>
        <a:lstStyle/>
        <a:p>
          <a:pPr algn="ctr"/>
          <a:endParaRPr lang="en-US"/>
        </a:p>
      </dgm:t>
    </dgm:pt>
    <dgm:pt modelId="{DF15D097-1978-0540-87A1-6C0E9EBCB325}">
      <dgm:prSet custT="1"/>
      <dgm:spPr>
        <a:solidFill>
          <a:srgbClr val="5B9BD5">
            <a:alpha val="81176"/>
          </a:srgbClr>
        </a:solidFill>
      </dgm:spPr>
      <dgm:t>
        <a:bodyPr/>
        <a:lstStyle/>
        <a:p>
          <a:pPr algn="ctr" rtl="0"/>
          <a:r>
            <a:rPr lang="es-ES" sz="1300" cap="none" baseline="0" noProof="0" dirty="0">
              <a:solidFill>
                <a:schemeClr val="tx1"/>
              </a:solidFill>
              <a:latin typeface="Arial" charset="0"/>
              <a:ea typeface="Arial" charset="0"/>
              <a:cs typeface="Arial" charset="0"/>
            </a:rPr>
            <a:t>Promover </a:t>
          </a:r>
          <a:r>
            <a:rPr lang="es-ES" sz="1300" cap="none" baseline="0" noProof="0" dirty="0" smtClean="0">
              <a:solidFill>
                <a:schemeClr val="tx1"/>
              </a:solidFill>
              <a:latin typeface="Arial" charset="0"/>
              <a:ea typeface="Arial" charset="0"/>
              <a:cs typeface="Arial" charset="0"/>
            </a:rPr>
            <a:t>educación</a:t>
          </a:r>
          <a:r>
            <a:rPr lang="es-ES" sz="1300" cap="none" baseline="0" noProof="0" dirty="0">
              <a:solidFill>
                <a:schemeClr val="tx1"/>
              </a:solidFill>
              <a:latin typeface="Arial" charset="0"/>
              <a:ea typeface="Arial" charset="0"/>
              <a:cs typeface="Arial" charset="0"/>
            </a:rPr>
            <a:t>, </a:t>
          </a:r>
          <a:r>
            <a:rPr lang="es-ES" sz="1300" cap="none" baseline="0" noProof="0" dirty="0" smtClean="0">
              <a:solidFill>
                <a:schemeClr val="tx1"/>
              </a:solidFill>
              <a:latin typeface="Arial" charset="0"/>
              <a:ea typeface="Arial" charset="0"/>
              <a:cs typeface="Arial" charset="0"/>
            </a:rPr>
            <a:t>capacitación </a:t>
          </a:r>
          <a:r>
            <a:rPr lang="es-ES" sz="1100" cap="none" baseline="0" noProof="0" dirty="0" smtClean="0">
              <a:solidFill>
                <a:schemeClr val="tx1"/>
              </a:solidFill>
              <a:latin typeface="Arial" charset="0"/>
              <a:ea typeface="Arial" charset="0"/>
              <a:cs typeface="Arial" charset="0"/>
            </a:rPr>
            <a:t>sensibilización </a:t>
          </a:r>
          <a:r>
            <a:rPr lang="es-ES" sz="1300" cap="none" baseline="0" noProof="0" dirty="0">
              <a:solidFill>
                <a:schemeClr val="tx1"/>
              </a:solidFill>
              <a:latin typeface="Arial" charset="0"/>
              <a:ea typeface="Arial" charset="0"/>
              <a:cs typeface="Arial" charset="0"/>
            </a:rPr>
            <a:t>del público</a:t>
          </a:r>
        </a:p>
      </dgm:t>
    </dgm:pt>
    <dgm:pt modelId="{059B1399-F457-1E46-9F7D-6713D0E2C6C6}" type="parTrans" cxnId="{986F9A7C-0C4E-0C46-8F9F-F6BA8FA3A707}">
      <dgm:prSet/>
      <dgm:spPr/>
      <dgm:t>
        <a:bodyPr/>
        <a:lstStyle/>
        <a:p>
          <a:pPr algn="ctr"/>
          <a:endParaRPr lang="en-US"/>
        </a:p>
      </dgm:t>
    </dgm:pt>
    <dgm:pt modelId="{13CE2AB6-CE5E-BA4D-8D6F-068FA2FD77CA}" type="sibTrans" cxnId="{986F9A7C-0C4E-0C46-8F9F-F6BA8FA3A707}">
      <dgm:prSet/>
      <dgm:spPr/>
      <dgm:t>
        <a:bodyPr/>
        <a:lstStyle/>
        <a:p>
          <a:pPr algn="ctr"/>
          <a:endParaRPr lang="en-US"/>
        </a:p>
      </dgm:t>
    </dgm:pt>
    <dgm:pt modelId="{2C0D0BE9-CC3A-C246-BA1F-C4DF1A67EE51}">
      <dgm:prSet custT="1"/>
      <dgm:spPr>
        <a:solidFill>
          <a:srgbClr val="5B9BD5">
            <a:alpha val="81176"/>
          </a:srgbClr>
        </a:solidFill>
      </dgm:spPr>
      <dgm:t>
        <a:bodyPr/>
        <a:lstStyle/>
        <a:p>
          <a:pPr algn="ctr" rtl="0"/>
          <a:r>
            <a:rPr lang="es-ES" sz="1400" cap="none" baseline="0" noProof="0" dirty="0" smtClean="0">
              <a:solidFill>
                <a:schemeClr val="tx1"/>
              </a:solidFill>
              <a:latin typeface="Arial" charset="0"/>
              <a:ea typeface="Arial" charset="0"/>
              <a:cs typeface="Arial" charset="0"/>
            </a:rPr>
            <a:t>Planificar </a:t>
          </a:r>
          <a:r>
            <a:rPr lang="es-ES" sz="1200" cap="none" baseline="0" noProof="0" dirty="0" smtClean="0">
              <a:solidFill>
                <a:schemeClr val="tx1"/>
              </a:solidFill>
              <a:latin typeface="Arial" charset="0"/>
              <a:ea typeface="Arial" charset="0"/>
              <a:cs typeface="Arial" charset="0"/>
            </a:rPr>
            <a:t>considerando</a:t>
          </a:r>
          <a:r>
            <a:rPr lang="es-ES" sz="1400" cap="none" baseline="0" noProof="0" dirty="0" smtClean="0">
              <a:solidFill>
                <a:schemeClr val="tx1"/>
              </a:solidFill>
              <a:latin typeface="Arial" charset="0"/>
              <a:ea typeface="Arial" charset="0"/>
              <a:cs typeface="Arial" charset="0"/>
            </a:rPr>
            <a:t> el cambio climático</a:t>
          </a:r>
          <a:endParaRPr lang="es-ES" sz="1400" cap="none" baseline="0" noProof="0" dirty="0">
            <a:solidFill>
              <a:schemeClr val="tx1"/>
            </a:solidFill>
            <a:latin typeface="Arial" charset="0"/>
            <a:ea typeface="Arial" charset="0"/>
            <a:cs typeface="Arial" charset="0"/>
          </a:endParaRPr>
        </a:p>
      </dgm:t>
    </dgm:pt>
    <dgm:pt modelId="{EBC4D4F8-0CFD-BD45-98E9-9F2501558E2B}" type="parTrans" cxnId="{2E3DC32A-F309-FA48-A97F-96B305105E5C}">
      <dgm:prSet/>
      <dgm:spPr/>
      <dgm:t>
        <a:bodyPr/>
        <a:lstStyle/>
        <a:p>
          <a:endParaRPr lang="en-US"/>
        </a:p>
      </dgm:t>
    </dgm:pt>
    <dgm:pt modelId="{377CBD51-5D49-CA49-8D83-C271E541A4B5}" type="sibTrans" cxnId="{2E3DC32A-F309-FA48-A97F-96B305105E5C}">
      <dgm:prSet/>
      <dgm:spPr/>
      <dgm:t>
        <a:bodyPr/>
        <a:lstStyle/>
        <a:p>
          <a:endParaRPr lang="en-US"/>
        </a:p>
      </dgm:t>
    </dgm:pt>
    <dgm:pt modelId="{94CDDF29-9615-654B-8CFB-67F6DA10EE4C}">
      <dgm:prSet custT="1"/>
      <dgm:spPr>
        <a:solidFill>
          <a:srgbClr val="5B9BD5">
            <a:alpha val="81176"/>
          </a:srgbClr>
        </a:solidFill>
      </dgm:spPr>
      <dgm:t>
        <a:bodyPr/>
        <a:lstStyle/>
        <a:p>
          <a:pPr algn="ctr" rtl="0"/>
          <a:r>
            <a:rPr lang="es-ES" sz="1400" cap="none" baseline="0" noProof="0" dirty="0">
              <a:solidFill>
                <a:schemeClr val="tx1"/>
              </a:solidFill>
              <a:latin typeface="Arial" charset="0"/>
              <a:ea typeface="Arial" charset="0"/>
              <a:cs typeface="Arial" charset="0"/>
            </a:rPr>
            <a:t>Comunicar </a:t>
          </a:r>
          <a:r>
            <a:rPr lang="es-ES" sz="1400" cap="none" baseline="0" noProof="0" dirty="0" smtClean="0">
              <a:solidFill>
                <a:schemeClr val="tx1"/>
              </a:solidFill>
              <a:latin typeface="Arial" charset="0"/>
              <a:ea typeface="Arial" charset="0"/>
              <a:cs typeface="Arial" charset="0"/>
            </a:rPr>
            <a:t>información </a:t>
          </a:r>
          <a:r>
            <a:rPr lang="es-ES" sz="1400" cap="none" baseline="0" noProof="0" dirty="0">
              <a:solidFill>
                <a:schemeClr val="tx1"/>
              </a:solidFill>
              <a:latin typeface="Arial" charset="0"/>
              <a:ea typeface="Arial" charset="0"/>
              <a:cs typeface="Arial" charset="0"/>
            </a:rPr>
            <a:t>relativa a la aplicación</a:t>
          </a:r>
        </a:p>
      </dgm:t>
    </dgm:pt>
    <dgm:pt modelId="{F4DABDAB-FA34-014C-AEA8-840EF86FF2FB}" type="parTrans" cxnId="{BFBE5ED8-6F6A-444A-B469-D316B759CF5F}">
      <dgm:prSet/>
      <dgm:spPr/>
      <dgm:t>
        <a:bodyPr/>
        <a:lstStyle/>
        <a:p>
          <a:endParaRPr lang="en-GB"/>
        </a:p>
      </dgm:t>
    </dgm:pt>
    <dgm:pt modelId="{9F2A1B48-20D9-A944-813D-51278BFE9CF7}" type="sibTrans" cxnId="{BFBE5ED8-6F6A-444A-B469-D316B759CF5F}">
      <dgm:prSet/>
      <dgm:spPr/>
      <dgm:t>
        <a:bodyPr/>
        <a:lstStyle/>
        <a:p>
          <a:endParaRPr lang="en-GB"/>
        </a:p>
      </dgm:t>
    </dgm:pt>
    <dgm:pt modelId="{2A89A249-B0F4-4B40-B837-080D49953D90}" type="pres">
      <dgm:prSet presAssocID="{7C3C3829-403F-F44F-83A7-859919123289}" presName="composite" presStyleCnt="0">
        <dgm:presLayoutVars>
          <dgm:chMax val="1"/>
          <dgm:dir/>
          <dgm:resizeHandles val="exact"/>
        </dgm:presLayoutVars>
      </dgm:prSet>
      <dgm:spPr/>
      <dgm:t>
        <a:bodyPr/>
        <a:lstStyle/>
        <a:p>
          <a:endParaRPr lang="en-US"/>
        </a:p>
      </dgm:t>
    </dgm:pt>
    <dgm:pt modelId="{AB5F29EB-56B5-CE47-BCF4-C764C13EC877}" type="pres">
      <dgm:prSet presAssocID="{7C3C3829-403F-F44F-83A7-859919123289}" presName="radial" presStyleCnt="0">
        <dgm:presLayoutVars>
          <dgm:animLvl val="ctr"/>
        </dgm:presLayoutVars>
      </dgm:prSet>
      <dgm:spPr/>
    </dgm:pt>
    <dgm:pt modelId="{4F05E452-E700-AC47-884E-0EA803C4A602}" type="pres">
      <dgm:prSet presAssocID="{AA59A1F6-5142-8641-8253-9FA3D57AE660}" presName="centerShape" presStyleLbl="vennNode1" presStyleIdx="0" presStyleCnt="10"/>
      <dgm:spPr/>
      <dgm:t>
        <a:bodyPr/>
        <a:lstStyle/>
        <a:p>
          <a:endParaRPr lang="en-US"/>
        </a:p>
      </dgm:t>
    </dgm:pt>
    <dgm:pt modelId="{27B62A8C-6E6F-0343-B257-057396026754}" type="pres">
      <dgm:prSet presAssocID="{B502BFD5-C8A3-5640-94F2-CA0C130FCE11}" presName="node" presStyleLbl="vennNode1" presStyleIdx="1" presStyleCnt="10">
        <dgm:presLayoutVars>
          <dgm:bulletEnabled val="1"/>
        </dgm:presLayoutVars>
      </dgm:prSet>
      <dgm:spPr/>
      <dgm:t>
        <a:bodyPr/>
        <a:lstStyle/>
        <a:p>
          <a:endParaRPr lang="en-US"/>
        </a:p>
      </dgm:t>
    </dgm:pt>
    <dgm:pt modelId="{505A1727-9267-2F41-8C54-29087C2C6D62}" type="pres">
      <dgm:prSet presAssocID="{FCC9D029-A040-0A44-B98E-A14A63608BD9}" presName="node" presStyleLbl="vennNode1" presStyleIdx="2" presStyleCnt="10">
        <dgm:presLayoutVars>
          <dgm:bulletEnabled val="1"/>
        </dgm:presLayoutVars>
      </dgm:prSet>
      <dgm:spPr/>
      <dgm:t>
        <a:bodyPr/>
        <a:lstStyle/>
        <a:p>
          <a:endParaRPr lang="en-US"/>
        </a:p>
      </dgm:t>
    </dgm:pt>
    <dgm:pt modelId="{06425397-8C99-EA4C-976C-01B8220AF5A7}" type="pres">
      <dgm:prSet presAssocID="{AFDDB2EC-1684-E24E-B258-25E879D35BDB}" presName="node" presStyleLbl="vennNode1" presStyleIdx="3" presStyleCnt="10" custScaleX="101247">
        <dgm:presLayoutVars>
          <dgm:bulletEnabled val="1"/>
        </dgm:presLayoutVars>
      </dgm:prSet>
      <dgm:spPr/>
      <dgm:t>
        <a:bodyPr/>
        <a:lstStyle/>
        <a:p>
          <a:endParaRPr lang="en-US"/>
        </a:p>
      </dgm:t>
    </dgm:pt>
    <dgm:pt modelId="{B62E0BCF-A36A-6448-A4AE-5C45D92B781A}" type="pres">
      <dgm:prSet presAssocID="{0535E225-2440-C54E-BF4C-D7B9C48BDC60}" presName="node" presStyleLbl="vennNode1" presStyleIdx="4" presStyleCnt="10">
        <dgm:presLayoutVars>
          <dgm:bulletEnabled val="1"/>
        </dgm:presLayoutVars>
      </dgm:prSet>
      <dgm:spPr/>
      <dgm:t>
        <a:bodyPr/>
        <a:lstStyle/>
        <a:p>
          <a:endParaRPr lang="en-US"/>
        </a:p>
      </dgm:t>
    </dgm:pt>
    <dgm:pt modelId="{BC3D377A-9FCC-944D-A4FD-2E87F53CD63E}" type="pres">
      <dgm:prSet presAssocID="{2C0D0BE9-CC3A-C246-BA1F-C4DF1A67EE51}" presName="node" presStyleLbl="vennNode1" presStyleIdx="5" presStyleCnt="10">
        <dgm:presLayoutVars>
          <dgm:bulletEnabled val="1"/>
        </dgm:presLayoutVars>
      </dgm:prSet>
      <dgm:spPr/>
      <dgm:t>
        <a:bodyPr/>
        <a:lstStyle/>
        <a:p>
          <a:endParaRPr lang="en-US"/>
        </a:p>
      </dgm:t>
    </dgm:pt>
    <dgm:pt modelId="{FC8B6AA9-2A71-4D4D-94A5-6C0F7D150496}" type="pres">
      <dgm:prSet presAssocID="{26C4D713-4237-674A-BEDD-F3ED82DC7603}" presName="node" presStyleLbl="vennNode1" presStyleIdx="6" presStyleCnt="10">
        <dgm:presLayoutVars>
          <dgm:bulletEnabled val="1"/>
        </dgm:presLayoutVars>
      </dgm:prSet>
      <dgm:spPr/>
      <dgm:t>
        <a:bodyPr/>
        <a:lstStyle/>
        <a:p>
          <a:endParaRPr lang="en-US"/>
        </a:p>
      </dgm:t>
    </dgm:pt>
    <dgm:pt modelId="{4C8E4238-CCD4-A54F-8A80-FD4889F123CF}" type="pres">
      <dgm:prSet presAssocID="{4AFD7CB5-6E3B-7049-966B-D2A4FEC2CCA7}" presName="node" presStyleLbl="vennNode1" presStyleIdx="7" presStyleCnt="10">
        <dgm:presLayoutVars>
          <dgm:bulletEnabled val="1"/>
        </dgm:presLayoutVars>
      </dgm:prSet>
      <dgm:spPr/>
      <dgm:t>
        <a:bodyPr/>
        <a:lstStyle/>
        <a:p>
          <a:endParaRPr lang="en-US"/>
        </a:p>
      </dgm:t>
    </dgm:pt>
    <dgm:pt modelId="{F2A3D666-4A7D-9945-B166-AE2AA149FE55}" type="pres">
      <dgm:prSet presAssocID="{DF15D097-1978-0540-87A1-6C0E9EBCB325}" presName="node" presStyleLbl="vennNode1" presStyleIdx="8" presStyleCnt="10">
        <dgm:presLayoutVars>
          <dgm:bulletEnabled val="1"/>
        </dgm:presLayoutVars>
      </dgm:prSet>
      <dgm:spPr/>
      <dgm:t>
        <a:bodyPr/>
        <a:lstStyle/>
        <a:p>
          <a:endParaRPr lang="en-US"/>
        </a:p>
      </dgm:t>
    </dgm:pt>
    <dgm:pt modelId="{04D30563-4C5C-C44F-AF5F-16CE43FA8270}" type="pres">
      <dgm:prSet presAssocID="{94CDDF29-9615-654B-8CFB-67F6DA10EE4C}" presName="node" presStyleLbl="vennNode1" presStyleIdx="9" presStyleCnt="10">
        <dgm:presLayoutVars>
          <dgm:bulletEnabled val="1"/>
        </dgm:presLayoutVars>
      </dgm:prSet>
      <dgm:spPr/>
      <dgm:t>
        <a:bodyPr/>
        <a:lstStyle/>
        <a:p>
          <a:endParaRPr lang="en-US"/>
        </a:p>
      </dgm:t>
    </dgm:pt>
  </dgm:ptLst>
  <dgm:cxnLst>
    <dgm:cxn modelId="{334C6688-6304-AC43-8190-0F2D15778D25}" srcId="{AA59A1F6-5142-8641-8253-9FA3D57AE660}" destId="{0535E225-2440-C54E-BF4C-D7B9C48BDC60}" srcOrd="3" destOrd="0" parTransId="{F81AA1CE-129F-794F-BC0B-D608346A8825}" sibTransId="{C1816F1B-FEFE-2E4A-B2BC-72E7AC6773CA}"/>
    <dgm:cxn modelId="{2E3DC32A-F309-FA48-A97F-96B305105E5C}" srcId="{AA59A1F6-5142-8641-8253-9FA3D57AE660}" destId="{2C0D0BE9-CC3A-C246-BA1F-C4DF1A67EE51}" srcOrd="4" destOrd="0" parTransId="{EBC4D4F8-0CFD-BD45-98E9-9F2501558E2B}" sibTransId="{377CBD51-5D49-CA49-8D83-C271E541A4B5}"/>
    <dgm:cxn modelId="{4E5A9ABB-DF28-5A4E-953A-8F71CD786113}" type="presOf" srcId="{2C0D0BE9-CC3A-C246-BA1F-C4DF1A67EE51}" destId="{BC3D377A-9FCC-944D-A4FD-2E87F53CD63E}" srcOrd="0" destOrd="0" presId="urn:microsoft.com/office/officeart/2005/8/layout/radial3"/>
    <dgm:cxn modelId="{A2980FD5-F9BB-3342-9A7D-7792711B07D9}" type="presOf" srcId="{4AFD7CB5-6E3B-7049-966B-D2A4FEC2CCA7}" destId="{4C8E4238-CCD4-A54F-8A80-FD4889F123CF}" srcOrd="0" destOrd="0" presId="urn:microsoft.com/office/officeart/2005/8/layout/radial3"/>
    <dgm:cxn modelId="{D9EE2B45-9C5B-2048-9B9C-F43EC6DD91C0}" type="presOf" srcId="{AFDDB2EC-1684-E24E-B258-25E879D35BDB}" destId="{06425397-8C99-EA4C-976C-01B8220AF5A7}" srcOrd="0" destOrd="0" presId="urn:microsoft.com/office/officeart/2005/8/layout/radial3"/>
    <dgm:cxn modelId="{2776C09A-A8D3-C84D-B426-63BF6577CC1D}" type="presOf" srcId="{94CDDF29-9615-654B-8CFB-67F6DA10EE4C}" destId="{04D30563-4C5C-C44F-AF5F-16CE43FA8270}" srcOrd="0" destOrd="0" presId="urn:microsoft.com/office/officeart/2005/8/layout/radial3"/>
    <dgm:cxn modelId="{886E90B3-BD35-9245-80EC-2A7210CF6C0E}" srcId="{7C3C3829-403F-F44F-83A7-859919123289}" destId="{AA59A1F6-5142-8641-8253-9FA3D57AE660}" srcOrd="0" destOrd="0" parTransId="{75E822C9-FE45-AE4F-AB1C-AEA1FBF4DCB7}" sibTransId="{F8C2A423-8EE5-E544-AF50-98A0D127A27C}"/>
    <dgm:cxn modelId="{D3E0FE4A-CC83-ED49-9709-2EF90EE5ABDD}" type="presOf" srcId="{7C3C3829-403F-F44F-83A7-859919123289}" destId="{2A89A249-B0F4-4B40-B837-080D49953D90}" srcOrd="0" destOrd="0" presId="urn:microsoft.com/office/officeart/2005/8/layout/radial3"/>
    <dgm:cxn modelId="{F4422C23-A579-794D-B827-4855D3890EC2}" srcId="{AA59A1F6-5142-8641-8253-9FA3D57AE660}" destId="{26C4D713-4237-674A-BEDD-F3ED82DC7603}" srcOrd="5" destOrd="0" parTransId="{8784DD13-B06A-D749-B991-680325808A3F}" sibTransId="{DC89FC46-DF38-AE4B-8994-4562A6111DA2}"/>
    <dgm:cxn modelId="{3C2B149C-6AAC-614C-A043-D1808DDA25C9}" type="presOf" srcId="{26C4D713-4237-674A-BEDD-F3ED82DC7603}" destId="{FC8B6AA9-2A71-4D4D-94A5-6C0F7D150496}" srcOrd="0" destOrd="0" presId="urn:microsoft.com/office/officeart/2005/8/layout/radial3"/>
    <dgm:cxn modelId="{43DE285F-69F1-B74A-8984-C8644EC01AFC}" srcId="{AA59A1F6-5142-8641-8253-9FA3D57AE660}" destId="{B502BFD5-C8A3-5640-94F2-CA0C130FCE11}" srcOrd="0" destOrd="0" parTransId="{005E7864-D561-EA4C-8061-175AE10766C2}" sibTransId="{CCE415B0-C6E3-EA48-8253-6021C486D611}"/>
    <dgm:cxn modelId="{87D52E55-08D9-E54B-8DB8-B407A53A4649}" srcId="{AA59A1F6-5142-8641-8253-9FA3D57AE660}" destId="{FCC9D029-A040-0A44-B98E-A14A63608BD9}" srcOrd="1" destOrd="0" parTransId="{3D494470-A273-9C45-B7B9-D083DD2A99EC}" sibTransId="{8445C47D-4C41-B149-8FF4-803000ED82E6}"/>
    <dgm:cxn modelId="{0B5A6178-0FC6-5F4D-959C-7AE1F86C95DE}" type="presOf" srcId="{FCC9D029-A040-0A44-B98E-A14A63608BD9}" destId="{505A1727-9267-2F41-8C54-29087C2C6D62}" srcOrd="0" destOrd="0" presId="urn:microsoft.com/office/officeart/2005/8/layout/radial3"/>
    <dgm:cxn modelId="{BF7327E5-1552-AE43-9367-3711D9A1EAB8}" srcId="{AA59A1F6-5142-8641-8253-9FA3D57AE660}" destId="{AFDDB2EC-1684-E24E-B258-25E879D35BDB}" srcOrd="2" destOrd="0" parTransId="{BB6F88E2-E533-8841-86AF-77FAC541FEEF}" sibTransId="{D27CA7AD-0625-8B49-99BA-700FC6861986}"/>
    <dgm:cxn modelId="{DFDFF957-F81B-9E41-9403-D7D13208C573}" type="presOf" srcId="{0535E225-2440-C54E-BF4C-D7B9C48BDC60}" destId="{B62E0BCF-A36A-6448-A4AE-5C45D92B781A}" srcOrd="0" destOrd="0" presId="urn:microsoft.com/office/officeart/2005/8/layout/radial3"/>
    <dgm:cxn modelId="{E0195658-D435-2947-A87A-3B2CF01E20FF}" type="presOf" srcId="{AA59A1F6-5142-8641-8253-9FA3D57AE660}" destId="{4F05E452-E700-AC47-884E-0EA803C4A602}" srcOrd="0" destOrd="0" presId="urn:microsoft.com/office/officeart/2005/8/layout/radial3"/>
    <dgm:cxn modelId="{F4092F95-41C9-F04B-ACE1-C714533F243D}" srcId="{AA59A1F6-5142-8641-8253-9FA3D57AE660}" destId="{4AFD7CB5-6E3B-7049-966B-D2A4FEC2CCA7}" srcOrd="6" destOrd="0" parTransId="{1A03F357-B24F-C540-8164-E7B1A85A097E}" sibTransId="{7792DDCF-A2A4-FE4A-849C-885CE0F53845}"/>
    <dgm:cxn modelId="{1C820D3E-27D2-E14D-9BD0-66B083299CF3}" type="presOf" srcId="{DF15D097-1978-0540-87A1-6C0E9EBCB325}" destId="{F2A3D666-4A7D-9945-B166-AE2AA149FE55}" srcOrd="0" destOrd="0" presId="urn:microsoft.com/office/officeart/2005/8/layout/radial3"/>
    <dgm:cxn modelId="{986F9A7C-0C4E-0C46-8F9F-F6BA8FA3A707}" srcId="{AA59A1F6-5142-8641-8253-9FA3D57AE660}" destId="{DF15D097-1978-0540-87A1-6C0E9EBCB325}" srcOrd="7" destOrd="0" parTransId="{059B1399-F457-1E46-9F7D-6713D0E2C6C6}" sibTransId="{13CE2AB6-CE5E-BA4D-8D6F-068FA2FD77CA}"/>
    <dgm:cxn modelId="{BFBE5ED8-6F6A-444A-B469-D316B759CF5F}" srcId="{AA59A1F6-5142-8641-8253-9FA3D57AE660}" destId="{94CDDF29-9615-654B-8CFB-67F6DA10EE4C}" srcOrd="8" destOrd="0" parTransId="{F4DABDAB-FA34-014C-AEA8-840EF86FF2FB}" sibTransId="{9F2A1B48-20D9-A944-813D-51278BFE9CF7}"/>
    <dgm:cxn modelId="{49D753E9-C62F-A24C-89EE-C5226870ABB2}" type="presOf" srcId="{B502BFD5-C8A3-5640-94F2-CA0C130FCE11}" destId="{27B62A8C-6E6F-0343-B257-057396026754}" srcOrd="0" destOrd="0" presId="urn:microsoft.com/office/officeart/2005/8/layout/radial3"/>
    <dgm:cxn modelId="{A1DF5B91-E170-D74E-8ADA-68D74C8E7729}" type="presParOf" srcId="{2A89A249-B0F4-4B40-B837-080D49953D90}" destId="{AB5F29EB-56B5-CE47-BCF4-C764C13EC877}" srcOrd="0" destOrd="0" presId="urn:microsoft.com/office/officeart/2005/8/layout/radial3"/>
    <dgm:cxn modelId="{66AFF8A9-FF8B-1846-9DA9-A1EE332587F4}" type="presParOf" srcId="{AB5F29EB-56B5-CE47-BCF4-C764C13EC877}" destId="{4F05E452-E700-AC47-884E-0EA803C4A602}" srcOrd="0" destOrd="0" presId="urn:microsoft.com/office/officeart/2005/8/layout/radial3"/>
    <dgm:cxn modelId="{B9123F0D-090F-F449-8DF4-13695B395AFE}" type="presParOf" srcId="{AB5F29EB-56B5-CE47-BCF4-C764C13EC877}" destId="{27B62A8C-6E6F-0343-B257-057396026754}" srcOrd="1" destOrd="0" presId="urn:microsoft.com/office/officeart/2005/8/layout/radial3"/>
    <dgm:cxn modelId="{83FA36CB-8284-D14E-90C1-74FCD1E93654}" type="presParOf" srcId="{AB5F29EB-56B5-CE47-BCF4-C764C13EC877}" destId="{505A1727-9267-2F41-8C54-29087C2C6D62}" srcOrd="2" destOrd="0" presId="urn:microsoft.com/office/officeart/2005/8/layout/radial3"/>
    <dgm:cxn modelId="{70AB90B2-60D7-F64E-BDEF-22C2D93B3EF2}" type="presParOf" srcId="{AB5F29EB-56B5-CE47-BCF4-C764C13EC877}" destId="{06425397-8C99-EA4C-976C-01B8220AF5A7}" srcOrd="3" destOrd="0" presId="urn:microsoft.com/office/officeart/2005/8/layout/radial3"/>
    <dgm:cxn modelId="{08D8ED00-92A4-BF44-914F-1CB0D2B9426C}" type="presParOf" srcId="{AB5F29EB-56B5-CE47-BCF4-C764C13EC877}" destId="{B62E0BCF-A36A-6448-A4AE-5C45D92B781A}" srcOrd="4" destOrd="0" presId="urn:microsoft.com/office/officeart/2005/8/layout/radial3"/>
    <dgm:cxn modelId="{4BE2E95D-8C43-0148-A673-A781E664359D}" type="presParOf" srcId="{AB5F29EB-56B5-CE47-BCF4-C764C13EC877}" destId="{BC3D377A-9FCC-944D-A4FD-2E87F53CD63E}" srcOrd="5" destOrd="0" presId="urn:microsoft.com/office/officeart/2005/8/layout/radial3"/>
    <dgm:cxn modelId="{3E36873D-0967-4D43-B4DE-86C8650467CD}" type="presParOf" srcId="{AB5F29EB-56B5-CE47-BCF4-C764C13EC877}" destId="{FC8B6AA9-2A71-4D4D-94A5-6C0F7D150496}" srcOrd="6" destOrd="0" presId="urn:microsoft.com/office/officeart/2005/8/layout/radial3"/>
    <dgm:cxn modelId="{26C593E4-18C2-9E4C-86A0-29528AC113A5}" type="presParOf" srcId="{AB5F29EB-56B5-CE47-BCF4-C764C13EC877}" destId="{4C8E4238-CCD4-A54F-8A80-FD4889F123CF}" srcOrd="7" destOrd="0" presId="urn:microsoft.com/office/officeart/2005/8/layout/radial3"/>
    <dgm:cxn modelId="{40B37CCE-160C-074D-BEEE-B8FEB746932B}" type="presParOf" srcId="{AB5F29EB-56B5-CE47-BCF4-C764C13EC877}" destId="{F2A3D666-4A7D-9945-B166-AE2AA149FE55}" srcOrd="8" destOrd="0" presId="urn:microsoft.com/office/officeart/2005/8/layout/radial3"/>
    <dgm:cxn modelId="{263CBA92-5AA5-ED4C-A7D5-8CCB080C4979}" type="presParOf" srcId="{AB5F29EB-56B5-CE47-BCF4-C764C13EC877}" destId="{04D30563-4C5C-C44F-AF5F-16CE43FA8270}" srcOrd="9"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D8219-881A-8540-AB4A-BE6BC5915AB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EA27E427-184D-384B-8E13-183A8636BECD}">
      <dgm:prSet custT="1"/>
      <dgm:spPr/>
      <dgm:t>
        <a:bodyPr/>
        <a:lstStyle/>
        <a:p>
          <a:pPr algn="ctr" rtl="0"/>
          <a:endParaRPr lang="es-ES" sz="1600" b="1" cap="none" baseline="0" noProof="0" dirty="0">
            <a:latin typeface="Arial" charset="0"/>
            <a:ea typeface="Arial" charset="0"/>
            <a:cs typeface="Arial" charset="0"/>
          </a:endParaRPr>
        </a:p>
      </dgm:t>
    </dgm:pt>
    <dgm:pt modelId="{5141B2C1-2CE4-EB41-AA12-1049ABCB33A5}" type="parTrans" cxnId="{78CF2D8E-20D1-F943-896F-A73BEAD558C3}">
      <dgm:prSet/>
      <dgm:spPr/>
      <dgm:t>
        <a:bodyPr/>
        <a:lstStyle/>
        <a:p>
          <a:endParaRPr lang="en-US"/>
        </a:p>
      </dgm:t>
    </dgm:pt>
    <dgm:pt modelId="{3B9750B9-2C54-894A-B041-01FB4E8955BA}" type="sibTrans" cxnId="{78CF2D8E-20D1-F943-896F-A73BEAD558C3}">
      <dgm:prSet/>
      <dgm:spPr/>
      <dgm:t>
        <a:bodyPr/>
        <a:lstStyle/>
        <a:p>
          <a:endParaRPr lang="en-US"/>
        </a:p>
      </dgm:t>
    </dgm:pt>
    <dgm:pt modelId="{85E2CC35-6689-7949-BE06-761AEAE2445B}">
      <dgm:prSet custT="1"/>
      <dgm:spPr/>
      <dgm:t>
        <a:bodyPr/>
        <a:lstStyle/>
        <a:p>
          <a:pPr algn="ctr" rtl="0"/>
          <a:endParaRPr lang="es-ES" sz="1600" b="1" cap="none" baseline="0" noProof="0" dirty="0">
            <a:latin typeface="Arial" charset="0"/>
            <a:ea typeface="Arial" charset="0"/>
            <a:cs typeface="Arial" charset="0"/>
          </a:endParaRPr>
        </a:p>
      </dgm:t>
    </dgm:pt>
    <dgm:pt modelId="{0FF3B176-6D33-4F47-BDCB-AEB9ABFAA9E1}" type="parTrans" cxnId="{F631CDD4-4D28-7740-B53C-E29A2189F732}">
      <dgm:prSet/>
      <dgm:spPr/>
      <dgm:t>
        <a:bodyPr/>
        <a:lstStyle/>
        <a:p>
          <a:endParaRPr lang="en-US"/>
        </a:p>
      </dgm:t>
    </dgm:pt>
    <dgm:pt modelId="{29FA306F-0680-7149-8BDF-377257DF82F0}" type="sibTrans" cxnId="{F631CDD4-4D28-7740-B53C-E29A2189F732}">
      <dgm:prSet/>
      <dgm:spPr/>
      <dgm:t>
        <a:bodyPr/>
        <a:lstStyle/>
        <a:p>
          <a:endParaRPr lang="en-US"/>
        </a:p>
      </dgm:t>
    </dgm:pt>
    <dgm:pt modelId="{E4AB5F0C-F167-BB42-B017-9FDB6DE3770B}">
      <dgm:prSet custT="1"/>
      <dgm:spPr/>
      <dgm:t>
        <a:bodyPr/>
        <a:lstStyle/>
        <a:p>
          <a:pPr algn="l" rtl="0"/>
          <a:r>
            <a:rPr lang="es-ES" sz="1600" cap="none" baseline="0" noProof="0" dirty="0" smtClean="0">
              <a:latin typeface="Arial" charset="0"/>
              <a:ea typeface="Arial" charset="0"/>
              <a:cs typeface="Arial" charset="0"/>
            </a:rPr>
            <a:t>Recursos financieros a países en desarrollo para mitigación y adaptación</a:t>
          </a:r>
          <a:endParaRPr lang="es-ES" sz="1600" cap="none" baseline="0" noProof="0" dirty="0">
            <a:latin typeface="Arial" charset="0"/>
            <a:ea typeface="Arial" charset="0"/>
            <a:cs typeface="Arial" charset="0"/>
          </a:endParaRPr>
        </a:p>
      </dgm:t>
    </dgm:pt>
    <dgm:pt modelId="{30A3199E-3AD9-F14D-AC6D-A9768FA1D5E5}" type="parTrans" cxnId="{AD5C9BEE-ED5D-0945-8876-3FF787F56746}">
      <dgm:prSet/>
      <dgm:spPr/>
      <dgm:t>
        <a:bodyPr/>
        <a:lstStyle/>
        <a:p>
          <a:endParaRPr lang="en-US"/>
        </a:p>
      </dgm:t>
    </dgm:pt>
    <dgm:pt modelId="{DE3106A6-7621-704F-94CE-A897C7A5C313}" type="sibTrans" cxnId="{AD5C9BEE-ED5D-0945-8876-3FF787F56746}">
      <dgm:prSet/>
      <dgm:spPr/>
      <dgm:t>
        <a:bodyPr/>
        <a:lstStyle/>
        <a:p>
          <a:endParaRPr lang="en-US"/>
        </a:p>
      </dgm:t>
    </dgm:pt>
    <dgm:pt modelId="{ACD5A3CD-65AB-E548-BD8A-2AEEE4167B59}">
      <dgm:prSet custT="1"/>
      <dgm:spPr/>
      <dgm:t>
        <a:bodyPr/>
        <a:lstStyle/>
        <a:p>
          <a:pPr algn="l" rtl="0"/>
          <a:r>
            <a:rPr lang="es-ES" sz="1600" cap="none" baseline="0" noProof="0" dirty="0" smtClean="0">
              <a:latin typeface="Arial" charset="0"/>
              <a:ea typeface="Arial" charset="0"/>
              <a:cs typeface="Arial" charset="0"/>
            </a:rPr>
            <a:t>Presentar comunicación nacional</a:t>
          </a:r>
          <a:endParaRPr lang="es-ES" sz="1600" cap="none" baseline="0" noProof="0" dirty="0">
            <a:latin typeface="Arial" charset="0"/>
            <a:ea typeface="Arial" charset="0"/>
            <a:cs typeface="Arial" charset="0"/>
          </a:endParaRPr>
        </a:p>
      </dgm:t>
    </dgm:pt>
    <dgm:pt modelId="{26B52C89-E870-DB4F-AC3E-5966E2C8BE50}" type="sibTrans" cxnId="{0A5B2BE1-F952-4F4F-8530-6CC7B9411C53}">
      <dgm:prSet/>
      <dgm:spPr/>
      <dgm:t>
        <a:bodyPr/>
        <a:lstStyle/>
        <a:p>
          <a:endParaRPr lang="en-US"/>
        </a:p>
      </dgm:t>
    </dgm:pt>
    <dgm:pt modelId="{5BABA11F-9C61-FC49-A023-C767ABB107C6}" type="parTrans" cxnId="{0A5B2BE1-F952-4F4F-8530-6CC7B9411C53}">
      <dgm:prSet/>
      <dgm:spPr/>
      <dgm:t>
        <a:bodyPr/>
        <a:lstStyle/>
        <a:p>
          <a:endParaRPr lang="en-US"/>
        </a:p>
      </dgm:t>
    </dgm:pt>
    <dgm:pt modelId="{9F2DE817-9D7A-0547-B411-7793736E55B4}">
      <dgm:prSet custT="1"/>
      <dgm:spPr/>
      <dgm:t>
        <a:bodyPr/>
        <a:lstStyle/>
        <a:p>
          <a:pPr algn="l" rtl="0"/>
          <a:r>
            <a:rPr lang="es-ES" sz="1600" cap="none" baseline="0" noProof="0" dirty="0" smtClean="0">
              <a:latin typeface="Arial" charset="0"/>
              <a:ea typeface="Arial" charset="0"/>
              <a:cs typeface="Arial" charset="0"/>
            </a:rPr>
            <a:t>Reducción de emisiones GEI </a:t>
          </a:r>
          <a:endParaRPr lang="es-ES" sz="1600" cap="none" baseline="0" noProof="0" dirty="0">
            <a:latin typeface="Arial" charset="0"/>
            <a:ea typeface="Arial" charset="0"/>
            <a:cs typeface="Arial" charset="0"/>
          </a:endParaRPr>
        </a:p>
      </dgm:t>
    </dgm:pt>
    <dgm:pt modelId="{4E2E9C33-F2E1-4743-9676-4753F31E3DA4}" type="sibTrans" cxnId="{E6CA5208-CEF4-FE4A-9065-94FC7635ECB7}">
      <dgm:prSet/>
      <dgm:spPr/>
      <dgm:t>
        <a:bodyPr/>
        <a:lstStyle/>
        <a:p>
          <a:endParaRPr lang="en-US"/>
        </a:p>
      </dgm:t>
    </dgm:pt>
    <dgm:pt modelId="{65CA3545-B439-3945-A3B3-9F7EA4341D5F}" type="parTrans" cxnId="{E6CA5208-CEF4-FE4A-9065-94FC7635ECB7}">
      <dgm:prSet/>
      <dgm:spPr/>
      <dgm:t>
        <a:bodyPr/>
        <a:lstStyle/>
        <a:p>
          <a:endParaRPr lang="en-US"/>
        </a:p>
      </dgm:t>
    </dgm:pt>
    <dgm:pt modelId="{0F8132D3-40D9-2040-9873-FF7DDC271CA3}">
      <dgm:prSet custT="1"/>
      <dgm:spPr/>
      <dgm:t>
        <a:bodyPr lIns="0" anchor="ctr" anchorCtr="1"/>
        <a:lstStyle/>
        <a:p>
          <a:pPr marL="360000" algn="l" rtl="0"/>
          <a:r>
            <a:rPr lang="es-ES" sz="1600" cap="none" baseline="0" noProof="0" dirty="0" smtClean="0">
              <a:latin typeface="Arial" charset="0"/>
              <a:ea typeface="Arial" charset="0"/>
              <a:cs typeface="Arial" charset="0"/>
            </a:rPr>
            <a:t>Informe de medidas de mitigación y adaptación  </a:t>
          </a:r>
          <a:endParaRPr lang="es-ES" sz="1800" cap="none" baseline="0" noProof="0" dirty="0">
            <a:latin typeface="Arial" charset="0"/>
            <a:ea typeface="Arial" charset="0"/>
            <a:cs typeface="Arial" charset="0"/>
          </a:endParaRPr>
        </a:p>
      </dgm:t>
    </dgm:pt>
    <dgm:pt modelId="{34F182A8-F22D-DD41-A727-CD2686F2E52B}" type="parTrans" cxnId="{5CB1441F-DE79-2C41-8A44-76BE72077482}">
      <dgm:prSet/>
      <dgm:spPr/>
      <dgm:t>
        <a:bodyPr/>
        <a:lstStyle/>
        <a:p>
          <a:endParaRPr lang="en-US"/>
        </a:p>
      </dgm:t>
    </dgm:pt>
    <dgm:pt modelId="{6B964132-2B41-5E4D-ABCB-C2DA6239F18D}" type="sibTrans" cxnId="{5CB1441F-DE79-2C41-8A44-76BE72077482}">
      <dgm:prSet/>
      <dgm:spPr/>
      <dgm:t>
        <a:bodyPr/>
        <a:lstStyle/>
        <a:p>
          <a:endParaRPr lang="en-US"/>
        </a:p>
      </dgm:t>
    </dgm:pt>
    <dgm:pt modelId="{A85BED72-BB65-4DCD-A664-B0B841B514BB}">
      <dgm:prSet custT="1"/>
      <dgm:spPr/>
      <dgm:t>
        <a:bodyPr/>
        <a:lstStyle/>
        <a:p>
          <a:pPr algn="l" rtl="0"/>
          <a:r>
            <a:rPr lang="es-ES" sz="1600" cap="none" baseline="0" noProof="0" dirty="0" smtClean="0">
              <a:latin typeface="Arial" charset="0"/>
              <a:ea typeface="Arial" charset="0"/>
              <a:cs typeface="Arial" charset="0"/>
            </a:rPr>
            <a:t>Transferencia de tecnologías inocuas clima </a:t>
          </a:r>
          <a:endParaRPr lang="es-ES" sz="1600" cap="none" baseline="0" noProof="0" dirty="0">
            <a:latin typeface="Arial" charset="0"/>
            <a:ea typeface="Arial" charset="0"/>
            <a:cs typeface="Arial" charset="0"/>
          </a:endParaRPr>
        </a:p>
      </dgm:t>
    </dgm:pt>
    <dgm:pt modelId="{4D04A93E-D9ED-4054-9A89-B9886520031F}" type="parTrans" cxnId="{A0790F82-81F7-4E92-8E5D-9D59D2B826FF}">
      <dgm:prSet/>
      <dgm:spPr/>
      <dgm:t>
        <a:bodyPr/>
        <a:lstStyle/>
        <a:p>
          <a:endParaRPr lang="en-GB"/>
        </a:p>
      </dgm:t>
    </dgm:pt>
    <dgm:pt modelId="{A4CD479A-F4FA-4AE8-84BE-A42F880D0AED}" type="sibTrans" cxnId="{A0790F82-81F7-4E92-8E5D-9D59D2B826FF}">
      <dgm:prSet/>
      <dgm:spPr/>
      <dgm:t>
        <a:bodyPr/>
        <a:lstStyle/>
        <a:p>
          <a:endParaRPr lang="en-GB"/>
        </a:p>
      </dgm:t>
    </dgm:pt>
    <dgm:pt modelId="{FED49C0E-60A2-F841-BAB7-4D8244AFAE2A}">
      <dgm:prSet custT="1"/>
      <dgm:spPr/>
      <dgm:t>
        <a:bodyPr lIns="0" anchor="ctr" anchorCtr="1"/>
        <a:lstStyle/>
        <a:p>
          <a:pPr marL="360000" algn="l" rtl="0"/>
          <a:r>
            <a:rPr lang="es-ES" sz="1600" cap="none" baseline="0" noProof="0" dirty="0" smtClean="0">
              <a:latin typeface="Arial" charset="0"/>
              <a:ea typeface="Arial" charset="0"/>
              <a:cs typeface="Arial" charset="0"/>
            </a:rPr>
            <a:t>Presentar comunicaciones nacionales</a:t>
          </a:r>
          <a:endParaRPr lang="es-ES" sz="1600" cap="none" baseline="0" noProof="0" dirty="0">
            <a:latin typeface="Arial" charset="0"/>
            <a:ea typeface="Arial" charset="0"/>
            <a:cs typeface="Arial" charset="0"/>
          </a:endParaRPr>
        </a:p>
      </dgm:t>
    </dgm:pt>
    <dgm:pt modelId="{60CEA2A8-4987-5A4E-A3F6-DB16A18C6C6C}" type="sibTrans" cxnId="{AAA2E0D8-4985-4F4C-9885-CFA34E11B5D8}">
      <dgm:prSet/>
      <dgm:spPr/>
      <dgm:t>
        <a:bodyPr/>
        <a:lstStyle/>
        <a:p>
          <a:endParaRPr lang="en-US"/>
        </a:p>
      </dgm:t>
    </dgm:pt>
    <dgm:pt modelId="{FA48D5F3-82F6-A04C-95A6-8808B8F61981}" type="parTrans" cxnId="{AAA2E0D8-4985-4F4C-9885-CFA34E11B5D8}">
      <dgm:prSet/>
      <dgm:spPr/>
      <dgm:t>
        <a:bodyPr/>
        <a:lstStyle/>
        <a:p>
          <a:endParaRPr lang="en-US"/>
        </a:p>
      </dgm:t>
    </dgm:pt>
    <dgm:pt modelId="{70248183-1394-234E-B59B-18255C0B4631}">
      <dgm:prSet custT="1"/>
      <dgm:spPr/>
      <dgm:t>
        <a:bodyPr/>
        <a:lstStyle/>
        <a:p>
          <a:pPr algn="l" rtl="0"/>
          <a:r>
            <a:rPr lang="es-ES" sz="1600" cap="none" baseline="0" noProof="0" dirty="0" smtClean="0">
              <a:latin typeface="Arial" charset="0"/>
              <a:ea typeface="Arial" charset="0"/>
              <a:cs typeface="Arial" charset="0"/>
            </a:rPr>
            <a:t>inventarios anuales GEI</a:t>
          </a:r>
          <a:endParaRPr lang="es-ES" sz="1600" cap="none" baseline="0" noProof="0" dirty="0">
            <a:latin typeface="Arial" charset="0"/>
            <a:ea typeface="Arial" charset="0"/>
            <a:cs typeface="Arial" charset="0"/>
          </a:endParaRPr>
        </a:p>
      </dgm:t>
    </dgm:pt>
    <dgm:pt modelId="{A61FB5E5-C60F-6B47-A9AA-E3D4E5E48F98}" type="parTrans" cxnId="{3AFB2F64-42E7-B34E-B0AD-40E8778F8FBE}">
      <dgm:prSet/>
      <dgm:spPr/>
      <dgm:t>
        <a:bodyPr/>
        <a:lstStyle/>
        <a:p>
          <a:endParaRPr lang="es-ES_tradnl"/>
        </a:p>
      </dgm:t>
    </dgm:pt>
    <dgm:pt modelId="{A267DBCA-7188-3440-85E4-9930D745D079}" type="sibTrans" cxnId="{3AFB2F64-42E7-B34E-B0AD-40E8778F8FBE}">
      <dgm:prSet/>
      <dgm:spPr/>
      <dgm:t>
        <a:bodyPr/>
        <a:lstStyle/>
        <a:p>
          <a:endParaRPr lang="es-ES_tradnl"/>
        </a:p>
      </dgm:t>
    </dgm:pt>
    <dgm:pt modelId="{1C174E6D-6C96-9C41-8437-DE86CA7CC138}">
      <dgm:prSet custT="1"/>
      <dgm:spPr/>
      <dgm:t>
        <a:bodyPr lIns="0" anchor="ctr" anchorCtr="1"/>
        <a:lstStyle/>
        <a:p>
          <a:pPr marL="360000" algn="l" rtl="0"/>
          <a:endParaRPr lang="es-ES" sz="1800" cap="none" baseline="0" noProof="0" dirty="0">
            <a:latin typeface="Arial" charset="0"/>
            <a:ea typeface="Arial" charset="0"/>
            <a:cs typeface="Arial" charset="0"/>
          </a:endParaRPr>
        </a:p>
      </dgm:t>
    </dgm:pt>
    <dgm:pt modelId="{15242334-249E-3C45-AEAE-FCE743837111}" type="parTrans" cxnId="{9F368690-F039-D448-9A49-30B9996ABEAC}">
      <dgm:prSet/>
      <dgm:spPr/>
    </dgm:pt>
    <dgm:pt modelId="{51A2C91C-7BC3-574A-9B53-D8570AE2FA59}" type="sibTrans" cxnId="{9F368690-F039-D448-9A49-30B9996ABEAC}">
      <dgm:prSet/>
      <dgm:spPr/>
    </dgm:pt>
    <dgm:pt modelId="{EC229A1D-FE5E-4BF0-9EE6-BAB17EBC520C}" type="pres">
      <dgm:prSet presAssocID="{92FD8219-881A-8540-AB4A-BE6BC5915AB3}" presName="Name0" presStyleCnt="0">
        <dgm:presLayoutVars>
          <dgm:dir/>
          <dgm:resizeHandles val="exact"/>
        </dgm:presLayoutVars>
      </dgm:prSet>
      <dgm:spPr/>
      <dgm:t>
        <a:bodyPr/>
        <a:lstStyle/>
        <a:p>
          <a:endParaRPr lang="en-US"/>
        </a:p>
      </dgm:t>
    </dgm:pt>
    <dgm:pt modelId="{47B139F2-B64A-442A-B68C-2ACA78829191}" type="pres">
      <dgm:prSet presAssocID="{EA27E427-184D-384B-8E13-183A8636BECD}" presName="Name5" presStyleLbl="vennNode1" presStyleIdx="0" presStyleCnt="3">
        <dgm:presLayoutVars>
          <dgm:bulletEnabled val="1"/>
        </dgm:presLayoutVars>
      </dgm:prSet>
      <dgm:spPr/>
      <dgm:t>
        <a:bodyPr/>
        <a:lstStyle/>
        <a:p>
          <a:endParaRPr lang="en-US"/>
        </a:p>
      </dgm:t>
    </dgm:pt>
    <dgm:pt modelId="{79A433AB-7D53-4ED3-BB4D-D79394E67CD3}" type="pres">
      <dgm:prSet presAssocID="{3B9750B9-2C54-894A-B041-01FB4E8955BA}" presName="space" presStyleCnt="0"/>
      <dgm:spPr/>
      <dgm:t>
        <a:bodyPr/>
        <a:lstStyle/>
        <a:p>
          <a:endParaRPr lang="es-ES_tradnl"/>
        </a:p>
      </dgm:t>
    </dgm:pt>
    <dgm:pt modelId="{FFB4375B-0557-4BE7-9D5A-E2F023E9F2D8}" type="pres">
      <dgm:prSet presAssocID="{85E2CC35-6689-7949-BE06-761AEAE2445B}" presName="Name5" presStyleLbl="vennNode1" presStyleIdx="1" presStyleCnt="3">
        <dgm:presLayoutVars>
          <dgm:bulletEnabled val="1"/>
        </dgm:presLayoutVars>
      </dgm:prSet>
      <dgm:spPr/>
      <dgm:t>
        <a:bodyPr/>
        <a:lstStyle/>
        <a:p>
          <a:endParaRPr lang="en-US"/>
        </a:p>
      </dgm:t>
    </dgm:pt>
    <dgm:pt modelId="{D9CFD089-BFAE-4E8A-813E-102DE002E368}" type="pres">
      <dgm:prSet presAssocID="{29FA306F-0680-7149-8BDF-377257DF82F0}" presName="space" presStyleCnt="0"/>
      <dgm:spPr/>
      <dgm:t>
        <a:bodyPr/>
        <a:lstStyle/>
        <a:p>
          <a:endParaRPr lang="es-ES_tradnl"/>
        </a:p>
      </dgm:t>
    </dgm:pt>
    <dgm:pt modelId="{231676AC-D00D-F442-95BA-4B4E7D400B38}" type="pres">
      <dgm:prSet presAssocID="{1C174E6D-6C96-9C41-8437-DE86CA7CC138}" presName="Name5" presStyleLbl="vennNode1" presStyleIdx="2" presStyleCnt="3">
        <dgm:presLayoutVars>
          <dgm:bulletEnabled val="1"/>
        </dgm:presLayoutVars>
      </dgm:prSet>
      <dgm:spPr/>
      <dgm:t>
        <a:bodyPr/>
        <a:lstStyle/>
        <a:p>
          <a:endParaRPr lang="es-ES_tradnl"/>
        </a:p>
      </dgm:t>
    </dgm:pt>
  </dgm:ptLst>
  <dgm:cxnLst>
    <dgm:cxn modelId="{9D3E75F7-5297-DC49-97F9-2F03007D9983}" type="presOf" srcId="{EA27E427-184D-384B-8E13-183A8636BECD}" destId="{47B139F2-B64A-442A-B68C-2ACA78829191}" srcOrd="0" destOrd="0" presId="urn:microsoft.com/office/officeart/2005/8/layout/venn3"/>
    <dgm:cxn modelId="{96BCC476-B490-494B-9724-71AD3145FEE5}" type="presOf" srcId="{85E2CC35-6689-7949-BE06-761AEAE2445B}" destId="{FFB4375B-0557-4BE7-9D5A-E2F023E9F2D8}" srcOrd="0" destOrd="0" presId="urn:microsoft.com/office/officeart/2005/8/layout/venn3"/>
    <dgm:cxn modelId="{A0790F82-81F7-4E92-8E5D-9D59D2B826FF}" srcId="{85E2CC35-6689-7949-BE06-761AEAE2445B}" destId="{A85BED72-BB65-4DCD-A664-B0B841B514BB}" srcOrd="1" destOrd="0" parTransId="{4D04A93E-D9ED-4054-9A89-B9886520031F}" sibTransId="{A4CD479A-F4FA-4AE8-84BE-A42F880D0AED}"/>
    <dgm:cxn modelId="{E9D35354-AF7C-AB4C-B822-56465D628DE7}" type="presOf" srcId="{9F2DE817-9D7A-0547-B411-7793736E55B4}" destId="{47B139F2-B64A-442A-B68C-2ACA78829191}" srcOrd="0" destOrd="1" presId="urn:microsoft.com/office/officeart/2005/8/layout/venn3"/>
    <dgm:cxn modelId="{5CB1441F-DE79-2C41-8A44-76BE72077482}" srcId="{1C174E6D-6C96-9C41-8437-DE86CA7CC138}" destId="{0F8132D3-40D9-2040-9873-FF7DDC271CA3}" srcOrd="0" destOrd="0" parTransId="{34F182A8-F22D-DD41-A727-CD2686F2E52B}" sibTransId="{6B964132-2B41-5E4D-ABCB-C2DA6239F18D}"/>
    <dgm:cxn modelId="{1BE4D080-E83C-624C-B018-B073971C89FD}" type="presOf" srcId="{70248183-1394-234E-B59B-18255C0B4631}" destId="{47B139F2-B64A-442A-B68C-2ACA78829191}" srcOrd="0" destOrd="3" presId="urn:microsoft.com/office/officeart/2005/8/layout/venn3"/>
    <dgm:cxn modelId="{AD5C9BEE-ED5D-0945-8876-3FF787F56746}" srcId="{85E2CC35-6689-7949-BE06-761AEAE2445B}" destId="{E4AB5F0C-F167-BB42-B017-9FDB6DE3770B}" srcOrd="0" destOrd="0" parTransId="{30A3199E-3AD9-F14D-AC6D-A9768FA1D5E5}" sibTransId="{DE3106A6-7621-704F-94CE-A897C7A5C313}"/>
    <dgm:cxn modelId="{AAA2E0D8-4985-4F4C-9885-CFA34E11B5D8}" srcId="{1C174E6D-6C96-9C41-8437-DE86CA7CC138}" destId="{FED49C0E-60A2-F841-BAB7-4D8244AFAE2A}" srcOrd="1" destOrd="0" parTransId="{FA48D5F3-82F6-A04C-95A6-8808B8F61981}" sibTransId="{60CEA2A8-4987-5A4E-A3F6-DB16A18C6C6C}"/>
    <dgm:cxn modelId="{E6CA5208-CEF4-FE4A-9065-94FC7635ECB7}" srcId="{EA27E427-184D-384B-8E13-183A8636BECD}" destId="{9F2DE817-9D7A-0547-B411-7793736E55B4}" srcOrd="0" destOrd="0" parTransId="{65CA3545-B439-3945-A3B3-9F7EA4341D5F}" sibTransId="{4E2E9C33-F2E1-4743-9676-4753F31E3DA4}"/>
    <dgm:cxn modelId="{E78AE664-FCE1-0C45-93D8-2B8F39B41030}" type="presOf" srcId="{FED49C0E-60A2-F841-BAB7-4D8244AFAE2A}" destId="{231676AC-D00D-F442-95BA-4B4E7D400B38}" srcOrd="0" destOrd="2" presId="urn:microsoft.com/office/officeart/2005/8/layout/venn3"/>
    <dgm:cxn modelId="{F631CDD4-4D28-7740-B53C-E29A2189F732}" srcId="{92FD8219-881A-8540-AB4A-BE6BC5915AB3}" destId="{85E2CC35-6689-7949-BE06-761AEAE2445B}" srcOrd="1" destOrd="0" parTransId="{0FF3B176-6D33-4F47-BDCB-AEB9ABFAA9E1}" sibTransId="{29FA306F-0680-7149-8BDF-377257DF82F0}"/>
    <dgm:cxn modelId="{0A5B2BE1-F952-4F4F-8530-6CC7B9411C53}" srcId="{EA27E427-184D-384B-8E13-183A8636BECD}" destId="{ACD5A3CD-65AB-E548-BD8A-2AEEE4167B59}" srcOrd="1" destOrd="0" parTransId="{5BABA11F-9C61-FC49-A023-C767ABB107C6}" sibTransId="{26B52C89-E870-DB4F-AC3E-5966E2C8BE50}"/>
    <dgm:cxn modelId="{9F368690-F039-D448-9A49-30B9996ABEAC}" srcId="{92FD8219-881A-8540-AB4A-BE6BC5915AB3}" destId="{1C174E6D-6C96-9C41-8437-DE86CA7CC138}" srcOrd="2" destOrd="0" parTransId="{15242334-249E-3C45-AEAE-FCE743837111}" sibTransId="{51A2C91C-7BC3-574A-9B53-D8570AE2FA59}"/>
    <dgm:cxn modelId="{5A418F84-69F4-1E42-A837-726F51EFA93C}" type="presOf" srcId="{92FD8219-881A-8540-AB4A-BE6BC5915AB3}" destId="{EC229A1D-FE5E-4BF0-9EE6-BAB17EBC520C}" srcOrd="0" destOrd="0" presId="urn:microsoft.com/office/officeart/2005/8/layout/venn3"/>
    <dgm:cxn modelId="{3AFB2F64-42E7-B34E-B0AD-40E8778F8FBE}" srcId="{EA27E427-184D-384B-8E13-183A8636BECD}" destId="{70248183-1394-234E-B59B-18255C0B4631}" srcOrd="2" destOrd="0" parTransId="{A61FB5E5-C60F-6B47-A9AA-E3D4E5E48F98}" sibTransId="{A267DBCA-7188-3440-85E4-9930D745D079}"/>
    <dgm:cxn modelId="{1D79019C-DE94-C24C-9999-CA7C7877ADEB}" type="presOf" srcId="{ACD5A3CD-65AB-E548-BD8A-2AEEE4167B59}" destId="{47B139F2-B64A-442A-B68C-2ACA78829191}" srcOrd="0" destOrd="2" presId="urn:microsoft.com/office/officeart/2005/8/layout/venn3"/>
    <dgm:cxn modelId="{78CF2D8E-20D1-F943-896F-A73BEAD558C3}" srcId="{92FD8219-881A-8540-AB4A-BE6BC5915AB3}" destId="{EA27E427-184D-384B-8E13-183A8636BECD}" srcOrd="0" destOrd="0" parTransId="{5141B2C1-2CE4-EB41-AA12-1049ABCB33A5}" sibTransId="{3B9750B9-2C54-894A-B041-01FB4E8955BA}"/>
    <dgm:cxn modelId="{215FD8AC-DD9D-F845-85E2-A2C5C8C14E87}" type="presOf" srcId="{A85BED72-BB65-4DCD-A664-B0B841B514BB}" destId="{FFB4375B-0557-4BE7-9D5A-E2F023E9F2D8}" srcOrd="0" destOrd="2" presId="urn:microsoft.com/office/officeart/2005/8/layout/venn3"/>
    <dgm:cxn modelId="{BAF69AED-D1F3-4F48-91D9-1F9A119B0DB2}" type="presOf" srcId="{E4AB5F0C-F167-BB42-B017-9FDB6DE3770B}" destId="{FFB4375B-0557-4BE7-9D5A-E2F023E9F2D8}" srcOrd="0" destOrd="1" presId="urn:microsoft.com/office/officeart/2005/8/layout/venn3"/>
    <dgm:cxn modelId="{0D7CA8C7-3275-934F-9E68-850502040208}" type="presOf" srcId="{0F8132D3-40D9-2040-9873-FF7DDC271CA3}" destId="{231676AC-D00D-F442-95BA-4B4E7D400B38}" srcOrd="0" destOrd="1" presId="urn:microsoft.com/office/officeart/2005/8/layout/venn3"/>
    <dgm:cxn modelId="{91162D4C-6057-5C46-B2D1-FF41CB7F2DDC}" type="presOf" srcId="{1C174E6D-6C96-9C41-8437-DE86CA7CC138}" destId="{231676AC-D00D-F442-95BA-4B4E7D400B38}" srcOrd="0" destOrd="0" presId="urn:microsoft.com/office/officeart/2005/8/layout/venn3"/>
    <dgm:cxn modelId="{BCAA5AAD-6D79-3146-A797-E0BEFD4B7882}" type="presParOf" srcId="{EC229A1D-FE5E-4BF0-9EE6-BAB17EBC520C}" destId="{47B139F2-B64A-442A-B68C-2ACA78829191}" srcOrd="0" destOrd="0" presId="urn:microsoft.com/office/officeart/2005/8/layout/venn3"/>
    <dgm:cxn modelId="{0E60FF1C-5F2C-E447-AB9C-837FDDEA6BB5}" type="presParOf" srcId="{EC229A1D-FE5E-4BF0-9EE6-BAB17EBC520C}" destId="{79A433AB-7D53-4ED3-BB4D-D79394E67CD3}" srcOrd="1" destOrd="0" presId="urn:microsoft.com/office/officeart/2005/8/layout/venn3"/>
    <dgm:cxn modelId="{72A06865-3431-5F47-A678-CEBD47DF7F58}" type="presParOf" srcId="{EC229A1D-FE5E-4BF0-9EE6-BAB17EBC520C}" destId="{FFB4375B-0557-4BE7-9D5A-E2F023E9F2D8}" srcOrd="2" destOrd="0" presId="urn:microsoft.com/office/officeart/2005/8/layout/venn3"/>
    <dgm:cxn modelId="{70CC48B0-C15C-5347-B6C0-2DFAE5AB7853}" type="presParOf" srcId="{EC229A1D-FE5E-4BF0-9EE6-BAB17EBC520C}" destId="{D9CFD089-BFAE-4E8A-813E-102DE002E368}" srcOrd="3" destOrd="0" presId="urn:microsoft.com/office/officeart/2005/8/layout/venn3"/>
    <dgm:cxn modelId="{74B2C1FA-8C10-CA49-801A-CA500799551F}" type="presParOf" srcId="{EC229A1D-FE5E-4BF0-9EE6-BAB17EBC520C}" destId="{231676AC-D00D-F442-95BA-4B4E7D400B38}" srcOrd="4" destOrd="0" presId="urn:microsoft.com/office/officeart/2005/8/layout/ven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FD8219-881A-8540-AB4A-BE6BC5915AB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EA27E427-184D-384B-8E13-183A8636BECD}">
      <dgm:prSet custT="1"/>
      <dgm:spPr/>
      <dgm:t>
        <a:bodyPr/>
        <a:lstStyle/>
        <a:p>
          <a:pPr algn="ctr" rtl="0"/>
          <a:r>
            <a:rPr lang="es-ES" sz="1600" b="1" cap="none" baseline="0" noProof="0" dirty="0" smtClean="0">
              <a:latin typeface="Arial" charset="0"/>
              <a:ea typeface="Arial" charset="0"/>
              <a:cs typeface="Arial" charset="0"/>
            </a:rPr>
            <a:t>Partes Anexo I</a:t>
          </a:r>
        </a:p>
        <a:p>
          <a:pPr algn="ctr" rtl="0"/>
          <a:r>
            <a:rPr lang="es-ES" sz="1600" cap="none" baseline="0" noProof="0" dirty="0" smtClean="0">
              <a:solidFill>
                <a:schemeClr val="tx1">
                  <a:lumMod val="95000"/>
                  <a:lumOff val="5000"/>
                </a:schemeClr>
              </a:solidFill>
              <a:latin typeface="Arial" charset="0"/>
              <a:ea typeface="Arial" charset="0"/>
              <a:cs typeface="Arial" charset="0"/>
            </a:rPr>
            <a:t>Grupo de 43 países </a:t>
          </a:r>
          <a:r>
            <a:rPr lang="es-ES" sz="1600" b="1" cap="none" baseline="0" noProof="0" dirty="0" smtClean="0">
              <a:solidFill>
                <a:schemeClr val="tx1">
                  <a:lumMod val="95000"/>
                  <a:lumOff val="5000"/>
                </a:schemeClr>
              </a:solidFill>
              <a:latin typeface="Arial" charset="0"/>
              <a:ea typeface="Arial" charset="0"/>
              <a:cs typeface="Arial" charset="0"/>
            </a:rPr>
            <a:t>desarrollados</a:t>
          </a:r>
          <a:endParaRPr lang="es-ES" sz="1600" b="1" cap="none" baseline="0" noProof="0" dirty="0">
            <a:latin typeface="Arial" charset="0"/>
            <a:ea typeface="Arial" charset="0"/>
            <a:cs typeface="Arial" charset="0"/>
          </a:endParaRPr>
        </a:p>
      </dgm:t>
    </dgm:pt>
    <dgm:pt modelId="{5141B2C1-2CE4-EB41-AA12-1049ABCB33A5}" type="parTrans" cxnId="{78CF2D8E-20D1-F943-896F-A73BEAD558C3}">
      <dgm:prSet/>
      <dgm:spPr/>
      <dgm:t>
        <a:bodyPr/>
        <a:lstStyle/>
        <a:p>
          <a:endParaRPr lang="en-US" sz="1800"/>
        </a:p>
      </dgm:t>
    </dgm:pt>
    <dgm:pt modelId="{3B9750B9-2C54-894A-B041-01FB4E8955BA}" type="sibTrans" cxnId="{78CF2D8E-20D1-F943-896F-A73BEAD558C3}">
      <dgm:prSet/>
      <dgm:spPr/>
      <dgm:t>
        <a:bodyPr/>
        <a:lstStyle/>
        <a:p>
          <a:endParaRPr lang="en-US" sz="1800"/>
        </a:p>
      </dgm:t>
    </dgm:pt>
    <dgm:pt modelId="{85E2CC35-6689-7949-BE06-761AEAE2445B}">
      <dgm:prSet custT="1"/>
      <dgm:spPr/>
      <dgm:t>
        <a:bodyPr/>
        <a:lstStyle/>
        <a:p>
          <a:pPr algn="ctr" rtl="0"/>
          <a:r>
            <a:rPr lang="es-ES" sz="1600" b="1" cap="none" baseline="0" noProof="0" dirty="0" smtClean="0">
              <a:latin typeface="Arial" charset="0"/>
              <a:ea typeface="Arial" charset="0"/>
              <a:cs typeface="Arial" charset="0"/>
            </a:rPr>
            <a:t>Partes Anexo II </a:t>
          </a:r>
        </a:p>
        <a:p>
          <a:pPr algn="ctr" rtl="0"/>
          <a:r>
            <a:rPr lang="es-ES" sz="1600" cap="none" baseline="0" noProof="0" dirty="0" smtClean="0">
              <a:solidFill>
                <a:schemeClr val="tx1">
                  <a:lumMod val="95000"/>
                  <a:lumOff val="5000"/>
                </a:schemeClr>
              </a:solidFill>
              <a:latin typeface="Arial" charset="0"/>
              <a:ea typeface="Arial" charset="0"/>
              <a:cs typeface="Arial" charset="0"/>
            </a:rPr>
            <a:t>Grupo de 24 países </a:t>
          </a:r>
          <a:r>
            <a:rPr lang="es-ES" sz="1600" b="1" cap="none" baseline="0" noProof="0" dirty="0" smtClean="0">
              <a:solidFill>
                <a:schemeClr val="tx1">
                  <a:lumMod val="95000"/>
                  <a:lumOff val="5000"/>
                </a:schemeClr>
              </a:solidFill>
              <a:latin typeface="Arial" charset="0"/>
              <a:ea typeface="Arial" charset="0"/>
              <a:cs typeface="Arial" charset="0"/>
            </a:rPr>
            <a:t>desarrollados </a:t>
          </a:r>
          <a:r>
            <a:rPr lang="es-ES" sz="1600" cap="none" baseline="0" noProof="0" dirty="0" smtClean="0">
              <a:solidFill>
                <a:schemeClr val="tx1">
                  <a:lumMod val="95000"/>
                  <a:lumOff val="5000"/>
                </a:schemeClr>
              </a:solidFill>
              <a:latin typeface="Arial" charset="0"/>
              <a:ea typeface="Arial" charset="0"/>
              <a:cs typeface="Arial" charset="0"/>
            </a:rPr>
            <a:t>con economías de No-transición</a:t>
          </a:r>
          <a:endParaRPr lang="es-ES" sz="1600" b="1" cap="none" baseline="0" noProof="0" dirty="0">
            <a:latin typeface="Arial" charset="0"/>
            <a:ea typeface="Arial" charset="0"/>
            <a:cs typeface="Arial" charset="0"/>
          </a:endParaRPr>
        </a:p>
      </dgm:t>
    </dgm:pt>
    <dgm:pt modelId="{0FF3B176-6D33-4F47-BDCB-AEB9ABFAA9E1}" type="parTrans" cxnId="{F631CDD4-4D28-7740-B53C-E29A2189F732}">
      <dgm:prSet/>
      <dgm:spPr/>
      <dgm:t>
        <a:bodyPr/>
        <a:lstStyle/>
        <a:p>
          <a:endParaRPr lang="en-US" sz="1800"/>
        </a:p>
      </dgm:t>
    </dgm:pt>
    <dgm:pt modelId="{29FA306F-0680-7149-8BDF-377257DF82F0}" type="sibTrans" cxnId="{F631CDD4-4D28-7740-B53C-E29A2189F732}">
      <dgm:prSet/>
      <dgm:spPr/>
      <dgm:t>
        <a:bodyPr/>
        <a:lstStyle/>
        <a:p>
          <a:endParaRPr lang="en-US" sz="1800"/>
        </a:p>
      </dgm:t>
    </dgm:pt>
    <dgm:pt modelId="{0F8132D3-40D9-2040-9873-FF7DDC271CA3}">
      <dgm:prSet custT="1"/>
      <dgm:spPr/>
      <dgm:t>
        <a:bodyPr lIns="0" anchor="ctr" anchorCtr="1"/>
        <a:lstStyle/>
        <a:p>
          <a:pPr marL="360000" algn="ctr" rtl="0"/>
          <a:r>
            <a:rPr lang="es-ES" sz="1600" b="1" cap="none" baseline="0" noProof="0" dirty="0" smtClean="0">
              <a:latin typeface="Arial" charset="0"/>
              <a:ea typeface="Arial" charset="0"/>
              <a:cs typeface="Arial" charset="0"/>
            </a:rPr>
            <a:t>Partes           No incluidas en Anexo I</a:t>
          </a:r>
        </a:p>
        <a:p>
          <a:pPr marL="360000" algn="ctr" rtl="0"/>
          <a:r>
            <a:rPr lang="es-ES" sz="1600" cap="none" baseline="0" noProof="0" dirty="0" smtClean="0">
              <a:solidFill>
                <a:schemeClr val="tx1">
                  <a:lumMod val="95000"/>
                  <a:lumOff val="5000"/>
                </a:schemeClr>
              </a:solidFill>
              <a:latin typeface="Arial" charset="0"/>
              <a:ea typeface="Arial" charset="0"/>
              <a:cs typeface="Arial" charset="0"/>
            </a:rPr>
            <a:t>en su mayoría países            </a:t>
          </a:r>
          <a:r>
            <a:rPr lang="es-ES" sz="1600" b="1" cap="none" baseline="0" noProof="0" dirty="0" smtClean="0">
              <a:solidFill>
                <a:schemeClr val="tx1">
                  <a:lumMod val="95000"/>
                  <a:lumOff val="5000"/>
                </a:schemeClr>
              </a:solidFill>
              <a:latin typeface="Arial" charset="0"/>
              <a:ea typeface="Arial" charset="0"/>
              <a:cs typeface="Arial" charset="0"/>
            </a:rPr>
            <a:t>en-desarrollo</a:t>
          </a:r>
        </a:p>
        <a:p>
          <a:pPr marL="360000" algn="ctr" rtl="0"/>
          <a:r>
            <a:rPr lang="es-ES" sz="1600" b="1" cap="none" baseline="0" noProof="0" dirty="0" smtClean="0">
              <a:solidFill>
                <a:schemeClr val="tx1">
                  <a:lumMod val="95000"/>
                  <a:lumOff val="5000"/>
                </a:schemeClr>
              </a:solidFill>
              <a:latin typeface="Arial" charset="0"/>
              <a:ea typeface="Arial" charset="0"/>
              <a:cs typeface="Arial" charset="0"/>
            </a:rPr>
            <a:t>(Grupo 77)</a:t>
          </a:r>
          <a:endParaRPr lang="es-ES" sz="1800" b="1" cap="none" baseline="0" noProof="0" dirty="0">
            <a:latin typeface="Arial" charset="0"/>
            <a:ea typeface="Arial" charset="0"/>
            <a:cs typeface="Arial" charset="0"/>
          </a:endParaRPr>
        </a:p>
      </dgm:t>
    </dgm:pt>
    <dgm:pt modelId="{34F182A8-F22D-DD41-A727-CD2686F2E52B}" type="parTrans" cxnId="{5CB1441F-DE79-2C41-8A44-76BE72077482}">
      <dgm:prSet/>
      <dgm:spPr/>
      <dgm:t>
        <a:bodyPr/>
        <a:lstStyle/>
        <a:p>
          <a:endParaRPr lang="en-US" sz="1800"/>
        </a:p>
      </dgm:t>
    </dgm:pt>
    <dgm:pt modelId="{6B964132-2B41-5E4D-ABCB-C2DA6239F18D}" type="sibTrans" cxnId="{5CB1441F-DE79-2C41-8A44-76BE72077482}">
      <dgm:prSet/>
      <dgm:spPr/>
      <dgm:t>
        <a:bodyPr/>
        <a:lstStyle/>
        <a:p>
          <a:endParaRPr lang="en-US" sz="1800"/>
        </a:p>
      </dgm:t>
    </dgm:pt>
    <dgm:pt modelId="{EC229A1D-FE5E-4BF0-9EE6-BAB17EBC520C}" type="pres">
      <dgm:prSet presAssocID="{92FD8219-881A-8540-AB4A-BE6BC5915AB3}" presName="Name0" presStyleCnt="0">
        <dgm:presLayoutVars>
          <dgm:dir/>
          <dgm:resizeHandles val="exact"/>
        </dgm:presLayoutVars>
      </dgm:prSet>
      <dgm:spPr/>
      <dgm:t>
        <a:bodyPr/>
        <a:lstStyle/>
        <a:p>
          <a:endParaRPr lang="en-US"/>
        </a:p>
      </dgm:t>
    </dgm:pt>
    <dgm:pt modelId="{47B139F2-B64A-442A-B68C-2ACA78829191}" type="pres">
      <dgm:prSet presAssocID="{EA27E427-184D-384B-8E13-183A8636BECD}" presName="Name5" presStyleLbl="vennNode1" presStyleIdx="0" presStyleCnt="3">
        <dgm:presLayoutVars>
          <dgm:bulletEnabled val="1"/>
        </dgm:presLayoutVars>
      </dgm:prSet>
      <dgm:spPr/>
      <dgm:t>
        <a:bodyPr/>
        <a:lstStyle/>
        <a:p>
          <a:endParaRPr lang="en-US"/>
        </a:p>
      </dgm:t>
    </dgm:pt>
    <dgm:pt modelId="{79A433AB-7D53-4ED3-BB4D-D79394E67CD3}" type="pres">
      <dgm:prSet presAssocID="{3B9750B9-2C54-894A-B041-01FB4E8955BA}" presName="space" presStyleCnt="0"/>
      <dgm:spPr/>
      <dgm:t>
        <a:bodyPr/>
        <a:lstStyle/>
        <a:p>
          <a:endParaRPr lang="es-ES_tradnl"/>
        </a:p>
      </dgm:t>
    </dgm:pt>
    <dgm:pt modelId="{FFB4375B-0557-4BE7-9D5A-E2F023E9F2D8}" type="pres">
      <dgm:prSet presAssocID="{85E2CC35-6689-7949-BE06-761AEAE2445B}" presName="Name5" presStyleLbl="vennNode1" presStyleIdx="1" presStyleCnt="3">
        <dgm:presLayoutVars>
          <dgm:bulletEnabled val="1"/>
        </dgm:presLayoutVars>
      </dgm:prSet>
      <dgm:spPr/>
      <dgm:t>
        <a:bodyPr/>
        <a:lstStyle/>
        <a:p>
          <a:endParaRPr lang="en-US"/>
        </a:p>
      </dgm:t>
    </dgm:pt>
    <dgm:pt modelId="{D9CFD089-BFAE-4E8A-813E-102DE002E368}" type="pres">
      <dgm:prSet presAssocID="{29FA306F-0680-7149-8BDF-377257DF82F0}" presName="space" presStyleCnt="0"/>
      <dgm:spPr/>
      <dgm:t>
        <a:bodyPr/>
        <a:lstStyle/>
        <a:p>
          <a:endParaRPr lang="es-ES_tradnl"/>
        </a:p>
      </dgm:t>
    </dgm:pt>
    <dgm:pt modelId="{1C25E8C3-E9EE-44C7-BA11-8102B98A7776}" type="pres">
      <dgm:prSet presAssocID="{0F8132D3-40D9-2040-9873-FF7DDC271CA3}" presName="Name5" presStyleLbl="vennNode1" presStyleIdx="2" presStyleCnt="3">
        <dgm:presLayoutVars>
          <dgm:bulletEnabled val="1"/>
        </dgm:presLayoutVars>
      </dgm:prSet>
      <dgm:spPr/>
      <dgm:t>
        <a:bodyPr/>
        <a:lstStyle/>
        <a:p>
          <a:endParaRPr lang="en-US"/>
        </a:p>
      </dgm:t>
    </dgm:pt>
  </dgm:ptLst>
  <dgm:cxnLst>
    <dgm:cxn modelId="{78CF2D8E-20D1-F943-896F-A73BEAD558C3}" srcId="{92FD8219-881A-8540-AB4A-BE6BC5915AB3}" destId="{EA27E427-184D-384B-8E13-183A8636BECD}" srcOrd="0" destOrd="0" parTransId="{5141B2C1-2CE4-EB41-AA12-1049ABCB33A5}" sibTransId="{3B9750B9-2C54-894A-B041-01FB4E8955BA}"/>
    <dgm:cxn modelId="{5CB1441F-DE79-2C41-8A44-76BE72077482}" srcId="{92FD8219-881A-8540-AB4A-BE6BC5915AB3}" destId="{0F8132D3-40D9-2040-9873-FF7DDC271CA3}" srcOrd="2" destOrd="0" parTransId="{34F182A8-F22D-DD41-A727-CD2686F2E52B}" sibTransId="{6B964132-2B41-5E4D-ABCB-C2DA6239F18D}"/>
    <dgm:cxn modelId="{B6EE6C2D-2A66-FB41-B8F7-19D3BFDB71ED}" type="presOf" srcId="{85E2CC35-6689-7949-BE06-761AEAE2445B}" destId="{FFB4375B-0557-4BE7-9D5A-E2F023E9F2D8}" srcOrd="0" destOrd="0" presId="urn:microsoft.com/office/officeart/2005/8/layout/venn3"/>
    <dgm:cxn modelId="{DB68796F-0C1C-3C45-A240-F2BF80BE6F35}" type="presOf" srcId="{0F8132D3-40D9-2040-9873-FF7DDC271CA3}" destId="{1C25E8C3-E9EE-44C7-BA11-8102B98A7776}" srcOrd="0" destOrd="0" presId="urn:microsoft.com/office/officeart/2005/8/layout/venn3"/>
    <dgm:cxn modelId="{D2EC2123-296A-134A-9556-CDC84E904267}" type="presOf" srcId="{92FD8219-881A-8540-AB4A-BE6BC5915AB3}" destId="{EC229A1D-FE5E-4BF0-9EE6-BAB17EBC520C}" srcOrd="0" destOrd="0" presId="urn:microsoft.com/office/officeart/2005/8/layout/venn3"/>
    <dgm:cxn modelId="{5FFA81AF-10A3-5746-B974-B66D47058ABD}" type="presOf" srcId="{EA27E427-184D-384B-8E13-183A8636BECD}" destId="{47B139F2-B64A-442A-B68C-2ACA78829191}" srcOrd="0" destOrd="0" presId="urn:microsoft.com/office/officeart/2005/8/layout/venn3"/>
    <dgm:cxn modelId="{F631CDD4-4D28-7740-B53C-E29A2189F732}" srcId="{92FD8219-881A-8540-AB4A-BE6BC5915AB3}" destId="{85E2CC35-6689-7949-BE06-761AEAE2445B}" srcOrd="1" destOrd="0" parTransId="{0FF3B176-6D33-4F47-BDCB-AEB9ABFAA9E1}" sibTransId="{29FA306F-0680-7149-8BDF-377257DF82F0}"/>
    <dgm:cxn modelId="{6BA53ADD-82A3-3B4C-A3E0-724A7BCD2D26}" type="presParOf" srcId="{EC229A1D-FE5E-4BF0-9EE6-BAB17EBC520C}" destId="{47B139F2-B64A-442A-B68C-2ACA78829191}" srcOrd="0" destOrd="0" presId="urn:microsoft.com/office/officeart/2005/8/layout/venn3"/>
    <dgm:cxn modelId="{8C8F3938-F32F-2041-8AD3-F4D8378CBA13}" type="presParOf" srcId="{EC229A1D-FE5E-4BF0-9EE6-BAB17EBC520C}" destId="{79A433AB-7D53-4ED3-BB4D-D79394E67CD3}" srcOrd="1" destOrd="0" presId="urn:microsoft.com/office/officeart/2005/8/layout/venn3"/>
    <dgm:cxn modelId="{13C67E62-D9AF-B944-9A37-423D536DCEC3}" type="presParOf" srcId="{EC229A1D-FE5E-4BF0-9EE6-BAB17EBC520C}" destId="{FFB4375B-0557-4BE7-9D5A-E2F023E9F2D8}" srcOrd="2" destOrd="0" presId="urn:microsoft.com/office/officeart/2005/8/layout/venn3"/>
    <dgm:cxn modelId="{A49957F3-F926-1A48-89B0-4E66ECF24670}" type="presParOf" srcId="{EC229A1D-FE5E-4BF0-9EE6-BAB17EBC520C}" destId="{D9CFD089-BFAE-4E8A-813E-102DE002E368}" srcOrd="3" destOrd="0" presId="urn:microsoft.com/office/officeart/2005/8/layout/venn3"/>
    <dgm:cxn modelId="{59BF7A5C-A1C7-9246-A843-68EED94C82EB}" type="presParOf" srcId="{EC229A1D-FE5E-4BF0-9EE6-BAB17EBC520C}" destId="{1C25E8C3-E9EE-44C7-BA11-8102B98A7776}" srcOrd="4" destOrd="0" presId="urn:microsoft.com/office/officeart/2005/8/layout/venn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6B1994-E7C9-D14F-A871-854BD8507B9C}"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B509C3F1-0A43-A443-8C8B-C8D2205776B1}">
      <dgm:prSet custT="1"/>
      <dgm:spPr>
        <a:solidFill>
          <a:srgbClr val="5B9BD5"/>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 sz="2200" cap="none" baseline="0" noProof="0" dirty="0">
              <a:solidFill>
                <a:schemeClr val="bg1"/>
              </a:solidFill>
              <a:latin typeface="Arial" charset="0"/>
              <a:ea typeface="Arial" charset="0"/>
              <a:cs typeface="Arial" charset="0"/>
            </a:rPr>
            <a:t>Órgano de referencia para la evaluación del cambio climático</a:t>
          </a:r>
        </a:p>
      </dgm:t>
    </dgm:pt>
    <dgm:pt modelId="{41EB48F4-5C92-CD48-A18B-2287082A4E30}" type="parTrans" cxnId="{47797846-9A95-5143-B461-37A14807B48D}">
      <dgm:prSet/>
      <dgm:spPr/>
      <dgm:t>
        <a:bodyPr/>
        <a:lstStyle/>
        <a:p>
          <a:endParaRPr lang="en-US" sz="2200">
            <a:solidFill>
              <a:schemeClr val="bg1"/>
            </a:solidFill>
            <a:latin typeface="Arial" charset="0"/>
            <a:ea typeface="Arial" charset="0"/>
            <a:cs typeface="Arial" charset="0"/>
          </a:endParaRPr>
        </a:p>
      </dgm:t>
    </dgm:pt>
    <dgm:pt modelId="{ECEAC494-28EB-FA49-B553-1B9DCCF809F2}" type="sibTrans" cxnId="{47797846-9A95-5143-B461-37A14807B48D}">
      <dgm:prSet/>
      <dgm:spPr/>
      <dgm:t>
        <a:bodyPr/>
        <a:lstStyle/>
        <a:p>
          <a:endParaRPr lang="en-US" sz="2200">
            <a:solidFill>
              <a:schemeClr val="bg1"/>
            </a:solidFill>
            <a:latin typeface="Arial" charset="0"/>
            <a:ea typeface="Arial" charset="0"/>
            <a:cs typeface="Arial" charset="0"/>
          </a:endParaRPr>
        </a:p>
      </dgm:t>
    </dgm:pt>
    <dgm:pt modelId="{BED80B3F-2F6E-B342-AC98-74E33173652A}">
      <dgm:prSet custT="1"/>
      <dgm:spPr>
        <a:solidFill>
          <a:srgbClr val="5B9BD5"/>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 sz="2200" cap="none" baseline="0" noProof="0" dirty="0">
              <a:solidFill>
                <a:schemeClr val="bg1"/>
              </a:solidFill>
              <a:latin typeface="Arial" charset="0"/>
              <a:ea typeface="Arial" charset="0"/>
              <a:cs typeface="Arial" charset="0"/>
            </a:rPr>
            <a:t>Miles de científicos de todo el mundo contribuyen a su labor</a:t>
          </a:r>
        </a:p>
      </dgm:t>
    </dgm:pt>
    <dgm:pt modelId="{5196F809-784E-EB47-A0DA-9005115274FC}" type="parTrans" cxnId="{79DDC0BC-6BFB-DF4D-A4FE-5E1D7EA565EA}">
      <dgm:prSet/>
      <dgm:spPr/>
      <dgm:t>
        <a:bodyPr/>
        <a:lstStyle/>
        <a:p>
          <a:endParaRPr lang="en-US" sz="2200">
            <a:solidFill>
              <a:schemeClr val="bg1"/>
            </a:solidFill>
            <a:latin typeface="Arial" charset="0"/>
            <a:ea typeface="Arial" charset="0"/>
            <a:cs typeface="Arial" charset="0"/>
          </a:endParaRPr>
        </a:p>
      </dgm:t>
    </dgm:pt>
    <dgm:pt modelId="{DCADABBD-DCD7-2141-A26B-48E7CFAEE066}" type="sibTrans" cxnId="{79DDC0BC-6BFB-DF4D-A4FE-5E1D7EA565EA}">
      <dgm:prSet/>
      <dgm:spPr/>
      <dgm:t>
        <a:bodyPr/>
        <a:lstStyle/>
        <a:p>
          <a:endParaRPr lang="en-US" sz="2200">
            <a:solidFill>
              <a:schemeClr val="bg1"/>
            </a:solidFill>
            <a:latin typeface="Arial" charset="0"/>
            <a:ea typeface="Arial" charset="0"/>
            <a:cs typeface="Arial" charset="0"/>
          </a:endParaRPr>
        </a:p>
      </dgm:t>
    </dgm:pt>
    <dgm:pt modelId="{06C02E18-91C5-4F17-BF0D-A2F8DB03BC2F}">
      <dgm:prSet custT="1"/>
      <dgm:spPr>
        <a:solidFill>
          <a:srgbClr val="5B9BD5"/>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 sz="2200" cap="none" baseline="0" noProof="0" dirty="0">
              <a:solidFill>
                <a:schemeClr val="bg1"/>
              </a:solidFill>
              <a:latin typeface="Arial" charset="0"/>
              <a:ea typeface="Arial" charset="0"/>
              <a:cs typeface="Arial" charset="0"/>
            </a:rPr>
            <a:t>Establecido en 1988 por la OMM y el PNUMA</a:t>
          </a:r>
        </a:p>
      </dgm:t>
    </dgm:pt>
    <dgm:pt modelId="{F010A269-28BD-4A44-815F-2616E7825E05}" type="parTrans" cxnId="{968A203A-F133-4D04-A34F-60EC4F3F4766}">
      <dgm:prSet/>
      <dgm:spPr/>
      <dgm:t>
        <a:bodyPr/>
        <a:lstStyle/>
        <a:p>
          <a:endParaRPr lang="en-GB" sz="2200">
            <a:solidFill>
              <a:schemeClr val="bg1"/>
            </a:solidFill>
            <a:latin typeface="Arial" charset="0"/>
            <a:ea typeface="Arial" charset="0"/>
            <a:cs typeface="Arial" charset="0"/>
          </a:endParaRPr>
        </a:p>
      </dgm:t>
    </dgm:pt>
    <dgm:pt modelId="{62888068-5CC3-4B66-A059-83695CE79915}" type="sibTrans" cxnId="{968A203A-F133-4D04-A34F-60EC4F3F4766}">
      <dgm:prSet/>
      <dgm:spPr/>
      <dgm:t>
        <a:bodyPr/>
        <a:lstStyle/>
        <a:p>
          <a:endParaRPr lang="en-GB" sz="2200">
            <a:solidFill>
              <a:schemeClr val="bg1"/>
            </a:solidFill>
            <a:latin typeface="Arial" charset="0"/>
            <a:ea typeface="Arial" charset="0"/>
            <a:cs typeface="Arial" charset="0"/>
          </a:endParaRPr>
        </a:p>
      </dgm:t>
    </dgm:pt>
    <dgm:pt modelId="{531195B6-507F-7F47-BEC9-0EDB970F278A}">
      <dgm:prSet custT="1"/>
      <dgm:spPr>
        <a:solidFill>
          <a:srgbClr val="5B9BD5"/>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 sz="2200" cap="none" baseline="0" noProof="0" dirty="0">
              <a:solidFill>
                <a:schemeClr val="bg1"/>
              </a:solidFill>
              <a:latin typeface="Arial" charset="0"/>
              <a:ea typeface="Arial" charset="0"/>
              <a:cs typeface="Arial" charset="0"/>
            </a:rPr>
            <a:t>No realiza investigaciones</a:t>
          </a:r>
        </a:p>
      </dgm:t>
    </dgm:pt>
    <dgm:pt modelId="{1D2BF220-68FE-C54A-A670-0AE2B0A8A0A1}" type="sibTrans" cxnId="{F82ABAEB-4347-0747-BF65-EE4EA4004133}">
      <dgm:prSet/>
      <dgm:spPr/>
      <dgm:t>
        <a:bodyPr/>
        <a:lstStyle/>
        <a:p>
          <a:endParaRPr lang="en-US" sz="2200">
            <a:solidFill>
              <a:schemeClr val="bg1"/>
            </a:solidFill>
            <a:latin typeface="Arial" charset="0"/>
            <a:ea typeface="Arial" charset="0"/>
            <a:cs typeface="Arial" charset="0"/>
          </a:endParaRPr>
        </a:p>
      </dgm:t>
    </dgm:pt>
    <dgm:pt modelId="{FA3A3E77-4A2B-F849-A528-DA5E220AB728}" type="parTrans" cxnId="{F82ABAEB-4347-0747-BF65-EE4EA4004133}">
      <dgm:prSet/>
      <dgm:spPr/>
      <dgm:t>
        <a:bodyPr/>
        <a:lstStyle/>
        <a:p>
          <a:endParaRPr lang="en-US" sz="2200">
            <a:solidFill>
              <a:schemeClr val="bg1"/>
            </a:solidFill>
            <a:latin typeface="Arial" charset="0"/>
            <a:ea typeface="Arial" charset="0"/>
            <a:cs typeface="Arial" charset="0"/>
          </a:endParaRPr>
        </a:p>
      </dgm:t>
    </dgm:pt>
    <dgm:pt modelId="{16AD3755-7BC5-BA43-B17F-7197745AD89D}">
      <dgm:prSet custT="1"/>
      <dgm:spPr>
        <a:solidFill>
          <a:srgbClr val="5B9BD5"/>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 sz="2200" cap="none" baseline="0" noProof="0" dirty="0">
              <a:solidFill>
                <a:schemeClr val="bg1"/>
              </a:solidFill>
              <a:latin typeface="Arial" charset="0"/>
              <a:ea typeface="Arial" charset="0"/>
              <a:cs typeface="Arial" charset="0"/>
            </a:rPr>
            <a:t>Evalúa</a:t>
          </a:r>
          <a:r>
            <a:rPr lang="en-US" sz="2200" cap="none" baseline="0" dirty="0">
              <a:solidFill>
                <a:schemeClr val="bg1"/>
              </a:solidFill>
              <a:latin typeface="Arial" charset="0"/>
              <a:ea typeface="Arial" charset="0"/>
              <a:cs typeface="Arial" charset="0"/>
            </a:rPr>
            <a:t> </a:t>
          </a:r>
          <a:r>
            <a:rPr lang="es-ES" sz="2200" dirty="0">
              <a:solidFill>
                <a:schemeClr val="bg1"/>
              </a:solidFill>
              <a:latin typeface="Arial" charset="0"/>
              <a:ea typeface="Arial" charset="0"/>
              <a:cs typeface="Arial" charset="0"/>
            </a:rPr>
            <a:t>información científica, técnica y socioeconómica relevante</a:t>
          </a:r>
          <a:endParaRPr lang="en-US" sz="2200" cap="none" baseline="0" dirty="0">
            <a:solidFill>
              <a:schemeClr val="bg1"/>
            </a:solidFill>
            <a:latin typeface="Arial" charset="0"/>
            <a:ea typeface="Arial" charset="0"/>
            <a:cs typeface="Arial" charset="0"/>
          </a:endParaRPr>
        </a:p>
      </dgm:t>
    </dgm:pt>
    <dgm:pt modelId="{3EF367C6-18F1-5C44-A207-20133645CD50}" type="sibTrans" cxnId="{6FA83B5F-7D19-1E4F-932D-A072618221E0}">
      <dgm:prSet/>
      <dgm:spPr/>
      <dgm:t>
        <a:bodyPr/>
        <a:lstStyle/>
        <a:p>
          <a:endParaRPr lang="en-US" sz="2200">
            <a:solidFill>
              <a:schemeClr val="bg1"/>
            </a:solidFill>
            <a:latin typeface="Arial" charset="0"/>
            <a:ea typeface="Arial" charset="0"/>
            <a:cs typeface="Arial" charset="0"/>
          </a:endParaRPr>
        </a:p>
      </dgm:t>
    </dgm:pt>
    <dgm:pt modelId="{24953536-2D99-3141-ACCC-26444FECB9D1}" type="parTrans" cxnId="{6FA83B5F-7D19-1E4F-932D-A072618221E0}">
      <dgm:prSet/>
      <dgm:spPr/>
      <dgm:t>
        <a:bodyPr/>
        <a:lstStyle/>
        <a:p>
          <a:endParaRPr lang="en-US" sz="2200">
            <a:solidFill>
              <a:schemeClr val="bg1"/>
            </a:solidFill>
            <a:latin typeface="Arial" charset="0"/>
            <a:ea typeface="Arial" charset="0"/>
            <a:cs typeface="Arial" charset="0"/>
          </a:endParaRPr>
        </a:p>
      </dgm:t>
    </dgm:pt>
    <dgm:pt modelId="{41D0736C-0AE1-4139-BF05-D4FED8FC253C}" type="pres">
      <dgm:prSet presAssocID="{7D6B1994-E7C9-D14F-A871-854BD8507B9C}" presName="diagram" presStyleCnt="0">
        <dgm:presLayoutVars>
          <dgm:dir/>
          <dgm:resizeHandles val="exact"/>
        </dgm:presLayoutVars>
      </dgm:prSet>
      <dgm:spPr/>
      <dgm:t>
        <a:bodyPr/>
        <a:lstStyle/>
        <a:p>
          <a:endParaRPr lang="en-US"/>
        </a:p>
      </dgm:t>
    </dgm:pt>
    <dgm:pt modelId="{54238776-FA37-4B9F-ADA9-072EB92A72A6}" type="pres">
      <dgm:prSet presAssocID="{B509C3F1-0A43-A443-8C8B-C8D2205776B1}" presName="node" presStyleLbl="node1" presStyleIdx="0" presStyleCnt="5">
        <dgm:presLayoutVars>
          <dgm:bulletEnabled val="1"/>
        </dgm:presLayoutVars>
      </dgm:prSet>
      <dgm:spPr/>
      <dgm:t>
        <a:bodyPr/>
        <a:lstStyle/>
        <a:p>
          <a:endParaRPr lang="en-US"/>
        </a:p>
      </dgm:t>
    </dgm:pt>
    <dgm:pt modelId="{1E9DF642-E981-425A-AC75-45513A679E05}" type="pres">
      <dgm:prSet presAssocID="{ECEAC494-28EB-FA49-B553-1B9DCCF809F2}" presName="sibTrans" presStyleCnt="0"/>
      <dgm:spPr/>
    </dgm:pt>
    <dgm:pt modelId="{7128F2F7-E1B5-4387-B635-51B3F8E1BD1F}" type="pres">
      <dgm:prSet presAssocID="{06C02E18-91C5-4F17-BF0D-A2F8DB03BC2F}" presName="node" presStyleLbl="node1" presStyleIdx="1" presStyleCnt="5">
        <dgm:presLayoutVars>
          <dgm:bulletEnabled val="1"/>
        </dgm:presLayoutVars>
      </dgm:prSet>
      <dgm:spPr/>
      <dgm:t>
        <a:bodyPr/>
        <a:lstStyle/>
        <a:p>
          <a:endParaRPr lang="en-US"/>
        </a:p>
      </dgm:t>
    </dgm:pt>
    <dgm:pt modelId="{03D2BA58-D6B4-442F-9C8C-49F5EB164BBD}" type="pres">
      <dgm:prSet presAssocID="{62888068-5CC3-4B66-A059-83695CE79915}" presName="sibTrans" presStyleCnt="0"/>
      <dgm:spPr/>
    </dgm:pt>
    <dgm:pt modelId="{353D65DA-7D3A-440A-BAAB-16982E66D34C}" type="pres">
      <dgm:prSet presAssocID="{16AD3755-7BC5-BA43-B17F-7197745AD89D}" presName="node" presStyleLbl="node1" presStyleIdx="2" presStyleCnt="5">
        <dgm:presLayoutVars>
          <dgm:bulletEnabled val="1"/>
        </dgm:presLayoutVars>
      </dgm:prSet>
      <dgm:spPr/>
      <dgm:t>
        <a:bodyPr/>
        <a:lstStyle/>
        <a:p>
          <a:endParaRPr lang="en-US"/>
        </a:p>
      </dgm:t>
    </dgm:pt>
    <dgm:pt modelId="{F99063F6-5570-4499-9BBA-1F2A9E7EC464}" type="pres">
      <dgm:prSet presAssocID="{3EF367C6-18F1-5C44-A207-20133645CD50}" presName="sibTrans" presStyleCnt="0"/>
      <dgm:spPr/>
    </dgm:pt>
    <dgm:pt modelId="{E2979F0D-6645-40B6-8EDD-E2E98284A1F0}" type="pres">
      <dgm:prSet presAssocID="{531195B6-507F-7F47-BEC9-0EDB970F278A}" presName="node" presStyleLbl="node1" presStyleIdx="3" presStyleCnt="5" custLinFactNeighborX="-55043" custLinFactNeighborY="-37">
        <dgm:presLayoutVars>
          <dgm:bulletEnabled val="1"/>
        </dgm:presLayoutVars>
      </dgm:prSet>
      <dgm:spPr/>
      <dgm:t>
        <a:bodyPr/>
        <a:lstStyle/>
        <a:p>
          <a:endParaRPr lang="en-US"/>
        </a:p>
      </dgm:t>
    </dgm:pt>
    <dgm:pt modelId="{A10E8779-B430-480C-9C5D-B2FC1EDCF31B}" type="pres">
      <dgm:prSet presAssocID="{1D2BF220-68FE-C54A-A670-0AE2B0A8A0A1}" presName="sibTrans" presStyleCnt="0"/>
      <dgm:spPr/>
    </dgm:pt>
    <dgm:pt modelId="{C6AE618D-1D92-495C-9F9A-F22C45CC5A47}" type="pres">
      <dgm:prSet presAssocID="{BED80B3F-2F6E-B342-AC98-74E33173652A}" presName="node" presStyleLbl="node1" presStyleIdx="4" presStyleCnt="5" custLinFactNeighborX="-54824" custLinFactNeighborY="-37">
        <dgm:presLayoutVars>
          <dgm:bulletEnabled val="1"/>
        </dgm:presLayoutVars>
      </dgm:prSet>
      <dgm:spPr/>
      <dgm:t>
        <a:bodyPr/>
        <a:lstStyle/>
        <a:p>
          <a:endParaRPr lang="en-US"/>
        </a:p>
      </dgm:t>
    </dgm:pt>
  </dgm:ptLst>
  <dgm:cxnLst>
    <dgm:cxn modelId="{47797846-9A95-5143-B461-37A14807B48D}" srcId="{7D6B1994-E7C9-D14F-A871-854BD8507B9C}" destId="{B509C3F1-0A43-A443-8C8B-C8D2205776B1}" srcOrd="0" destOrd="0" parTransId="{41EB48F4-5C92-CD48-A18B-2287082A4E30}" sibTransId="{ECEAC494-28EB-FA49-B553-1B9DCCF809F2}"/>
    <dgm:cxn modelId="{3136F69F-8D33-8E48-A66B-0F621A2389F1}" type="presOf" srcId="{BED80B3F-2F6E-B342-AC98-74E33173652A}" destId="{C6AE618D-1D92-495C-9F9A-F22C45CC5A47}" srcOrd="0" destOrd="0" presId="urn:microsoft.com/office/officeart/2005/8/layout/default#1"/>
    <dgm:cxn modelId="{977D971C-EBA2-8B44-A7B6-BB4CF959991C}" type="presOf" srcId="{16AD3755-7BC5-BA43-B17F-7197745AD89D}" destId="{353D65DA-7D3A-440A-BAAB-16982E66D34C}" srcOrd="0" destOrd="0" presId="urn:microsoft.com/office/officeart/2005/8/layout/default#1"/>
    <dgm:cxn modelId="{6FA83B5F-7D19-1E4F-932D-A072618221E0}" srcId="{7D6B1994-E7C9-D14F-A871-854BD8507B9C}" destId="{16AD3755-7BC5-BA43-B17F-7197745AD89D}" srcOrd="2" destOrd="0" parTransId="{24953536-2D99-3141-ACCC-26444FECB9D1}" sibTransId="{3EF367C6-18F1-5C44-A207-20133645CD50}"/>
    <dgm:cxn modelId="{79DDC0BC-6BFB-DF4D-A4FE-5E1D7EA565EA}" srcId="{7D6B1994-E7C9-D14F-A871-854BD8507B9C}" destId="{BED80B3F-2F6E-B342-AC98-74E33173652A}" srcOrd="4" destOrd="0" parTransId="{5196F809-784E-EB47-A0DA-9005115274FC}" sibTransId="{DCADABBD-DCD7-2141-A26B-48E7CFAEE066}"/>
    <dgm:cxn modelId="{3DFF1383-0177-E34A-BFCF-5C4386C635A4}" type="presOf" srcId="{7D6B1994-E7C9-D14F-A871-854BD8507B9C}" destId="{41D0736C-0AE1-4139-BF05-D4FED8FC253C}" srcOrd="0" destOrd="0" presId="urn:microsoft.com/office/officeart/2005/8/layout/default#1"/>
    <dgm:cxn modelId="{F82ABAEB-4347-0747-BF65-EE4EA4004133}" srcId="{7D6B1994-E7C9-D14F-A871-854BD8507B9C}" destId="{531195B6-507F-7F47-BEC9-0EDB970F278A}" srcOrd="3" destOrd="0" parTransId="{FA3A3E77-4A2B-F849-A528-DA5E220AB728}" sibTransId="{1D2BF220-68FE-C54A-A670-0AE2B0A8A0A1}"/>
    <dgm:cxn modelId="{9B72600F-C791-6445-B1A1-F9668285C436}" type="presOf" srcId="{06C02E18-91C5-4F17-BF0D-A2F8DB03BC2F}" destId="{7128F2F7-E1B5-4387-B635-51B3F8E1BD1F}" srcOrd="0" destOrd="0" presId="urn:microsoft.com/office/officeart/2005/8/layout/default#1"/>
    <dgm:cxn modelId="{968A203A-F133-4D04-A34F-60EC4F3F4766}" srcId="{7D6B1994-E7C9-D14F-A871-854BD8507B9C}" destId="{06C02E18-91C5-4F17-BF0D-A2F8DB03BC2F}" srcOrd="1" destOrd="0" parTransId="{F010A269-28BD-4A44-815F-2616E7825E05}" sibTransId="{62888068-5CC3-4B66-A059-83695CE79915}"/>
    <dgm:cxn modelId="{D4E45FEB-AF6E-7C47-AD55-F6188CA0CAB5}" type="presOf" srcId="{531195B6-507F-7F47-BEC9-0EDB970F278A}" destId="{E2979F0D-6645-40B6-8EDD-E2E98284A1F0}" srcOrd="0" destOrd="0" presId="urn:microsoft.com/office/officeart/2005/8/layout/default#1"/>
    <dgm:cxn modelId="{7520D415-1D91-A841-8FB8-DD38AEE780A3}" type="presOf" srcId="{B509C3F1-0A43-A443-8C8B-C8D2205776B1}" destId="{54238776-FA37-4B9F-ADA9-072EB92A72A6}" srcOrd="0" destOrd="0" presId="urn:microsoft.com/office/officeart/2005/8/layout/default#1"/>
    <dgm:cxn modelId="{B2DD7110-2584-3E4D-ABC8-F12D4C99FDEB}" type="presParOf" srcId="{41D0736C-0AE1-4139-BF05-D4FED8FC253C}" destId="{54238776-FA37-4B9F-ADA9-072EB92A72A6}" srcOrd="0" destOrd="0" presId="urn:microsoft.com/office/officeart/2005/8/layout/default#1"/>
    <dgm:cxn modelId="{8266AFE4-E62B-D645-9E44-975E337776BB}" type="presParOf" srcId="{41D0736C-0AE1-4139-BF05-D4FED8FC253C}" destId="{1E9DF642-E981-425A-AC75-45513A679E05}" srcOrd="1" destOrd="0" presId="urn:microsoft.com/office/officeart/2005/8/layout/default#1"/>
    <dgm:cxn modelId="{DC8FD2E2-8F55-EE48-BFBF-240B7411E20A}" type="presParOf" srcId="{41D0736C-0AE1-4139-BF05-D4FED8FC253C}" destId="{7128F2F7-E1B5-4387-B635-51B3F8E1BD1F}" srcOrd="2" destOrd="0" presId="urn:microsoft.com/office/officeart/2005/8/layout/default#1"/>
    <dgm:cxn modelId="{5C4E6A11-1D00-534A-B267-E6AA162A3236}" type="presParOf" srcId="{41D0736C-0AE1-4139-BF05-D4FED8FC253C}" destId="{03D2BA58-D6B4-442F-9C8C-49F5EB164BBD}" srcOrd="3" destOrd="0" presId="urn:microsoft.com/office/officeart/2005/8/layout/default#1"/>
    <dgm:cxn modelId="{03BC2B02-EF08-F84D-9179-9C7F363C1717}" type="presParOf" srcId="{41D0736C-0AE1-4139-BF05-D4FED8FC253C}" destId="{353D65DA-7D3A-440A-BAAB-16982E66D34C}" srcOrd="4" destOrd="0" presId="urn:microsoft.com/office/officeart/2005/8/layout/default#1"/>
    <dgm:cxn modelId="{E1A1F913-CFE1-7C4D-8EE4-BB426D6635D2}" type="presParOf" srcId="{41D0736C-0AE1-4139-BF05-D4FED8FC253C}" destId="{F99063F6-5570-4499-9BBA-1F2A9E7EC464}" srcOrd="5" destOrd="0" presId="urn:microsoft.com/office/officeart/2005/8/layout/default#1"/>
    <dgm:cxn modelId="{DC82876E-48A0-E94A-B2BA-A563F7FB7A67}" type="presParOf" srcId="{41D0736C-0AE1-4139-BF05-D4FED8FC253C}" destId="{E2979F0D-6645-40B6-8EDD-E2E98284A1F0}" srcOrd="6" destOrd="0" presId="urn:microsoft.com/office/officeart/2005/8/layout/default#1"/>
    <dgm:cxn modelId="{13779959-5269-3F49-B1C0-B417AAF7E4B7}" type="presParOf" srcId="{41D0736C-0AE1-4139-BF05-D4FED8FC253C}" destId="{A10E8779-B430-480C-9C5D-B2FC1EDCF31B}" srcOrd="7" destOrd="0" presId="urn:microsoft.com/office/officeart/2005/8/layout/default#1"/>
    <dgm:cxn modelId="{0EF5970A-1EDF-7D4E-B792-1E4B9A9F5982}" type="presParOf" srcId="{41D0736C-0AE1-4139-BF05-D4FED8FC253C}" destId="{C6AE618D-1D92-495C-9F9A-F22C45CC5A47}" srcOrd="8" destOrd="0" presId="urn:microsoft.com/office/officeart/2005/8/layout/defaul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1A28BD-A377-CE48-BCA8-60E386517923}" type="doc">
      <dgm:prSet loTypeId="urn:microsoft.com/office/officeart/2005/8/layout/hList2#1" loCatId="list" qsTypeId="urn:microsoft.com/office/officeart/2005/8/quickstyle/simple4" qsCatId="simple" csTypeId="urn:microsoft.com/office/officeart/2005/8/colors/accent1_2" csCatId="accent1" phldr="1"/>
      <dgm:spPr/>
      <dgm:t>
        <a:bodyPr/>
        <a:lstStyle/>
        <a:p>
          <a:endParaRPr lang="en-US"/>
        </a:p>
      </dgm:t>
    </dgm:pt>
    <dgm:pt modelId="{B3600A6E-594F-7347-90B9-31846B8800FD}">
      <dgm:prSet/>
      <dgm:spPr/>
      <dgm:t>
        <a:bodyPr/>
        <a:lstStyle/>
        <a:p>
          <a:pPr rtl="0"/>
          <a:r>
            <a:rPr lang="es-ES" cap="none" baseline="0" noProof="0" dirty="0">
              <a:solidFill>
                <a:schemeClr val="tx1"/>
              </a:solidFill>
            </a:rPr>
            <a:t>Informes</a:t>
          </a:r>
          <a:r>
            <a:rPr lang="en-US" cap="none" baseline="0" dirty="0">
              <a:solidFill>
                <a:schemeClr val="tx1"/>
              </a:solidFill>
            </a:rPr>
            <a:t> de </a:t>
          </a:r>
          <a:r>
            <a:rPr lang="es-ES" cap="none" baseline="0" noProof="0" dirty="0">
              <a:solidFill>
                <a:schemeClr val="tx1"/>
              </a:solidFill>
            </a:rPr>
            <a:t>Evaluación</a:t>
          </a:r>
        </a:p>
      </dgm:t>
    </dgm:pt>
    <dgm:pt modelId="{4C31B4EC-C9EF-1E49-A237-B29F9B8631F4}" type="parTrans" cxnId="{3E10141C-1CFE-1144-9F73-CBC85ACC2F3F}">
      <dgm:prSet/>
      <dgm:spPr/>
      <dgm:t>
        <a:bodyPr/>
        <a:lstStyle/>
        <a:p>
          <a:endParaRPr lang="en-US"/>
        </a:p>
      </dgm:t>
    </dgm:pt>
    <dgm:pt modelId="{A380BCC4-7E62-EB4B-AECA-E2A9804E4524}" type="sibTrans" cxnId="{3E10141C-1CFE-1144-9F73-CBC85ACC2F3F}">
      <dgm:prSet/>
      <dgm:spPr/>
      <dgm:t>
        <a:bodyPr/>
        <a:lstStyle/>
        <a:p>
          <a:endParaRPr lang="en-US"/>
        </a:p>
      </dgm:t>
    </dgm:pt>
    <dgm:pt modelId="{08899E9B-0DEB-6A49-82FF-A58473AAB5E2}">
      <dgm:prSet custT="1"/>
      <dgm:spPr>
        <a:solidFill>
          <a:srgbClr val="5B9BD5">
            <a:alpha val="67059"/>
          </a:srgbClr>
        </a:solidFill>
      </dgm:spPr>
      <dgm:t>
        <a:bodyPr/>
        <a:lstStyle/>
        <a:p>
          <a:pPr rtl="0">
            <a:spcAft>
              <a:spcPts val="700"/>
            </a:spcAft>
          </a:pPr>
          <a:r>
            <a:rPr lang="es-ES" sz="1800" cap="none" baseline="0" noProof="0" dirty="0" smtClean="0">
              <a:solidFill>
                <a:schemeClr val="tx1"/>
              </a:solidFill>
              <a:latin typeface="Arial" charset="0"/>
              <a:ea typeface="Arial" charset="0"/>
              <a:cs typeface="Arial" charset="0"/>
            </a:rPr>
            <a:t>1</a:t>
          </a:r>
          <a:r>
            <a:rPr lang="es-ES" sz="1800" cap="none" baseline="30000" noProof="0" dirty="0" smtClean="0">
              <a:solidFill>
                <a:schemeClr val="tx1"/>
              </a:solidFill>
              <a:latin typeface="Arial" charset="0"/>
              <a:ea typeface="Arial" charset="0"/>
              <a:cs typeface="Arial" charset="0"/>
            </a:rPr>
            <a:t>er</a:t>
          </a:r>
          <a:r>
            <a:rPr lang="es-ES" sz="1800" cap="none" baseline="0" noProof="0" dirty="0" smtClean="0">
              <a:solidFill>
                <a:schemeClr val="tx1"/>
              </a:solidFill>
              <a:latin typeface="Arial" charset="0"/>
              <a:ea typeface="Arial" charset="0"/>
              <a:cs typeface="Arial" charset="0"/>
            </a:rPr>
            <a:t> </a:t>
          </a:r>
          <a:r>
            <a:rPr lang="es-ES" sz="1400" cap="none" baseline="0" noProof="0" dirty="0">
              <a:solidFill>
                <a:schemeClr val="tx1"/>
              </a:solidFill>
              <a:latin typeface="Arial" charset="0"/>
              <a:ea typeface="Arial" charset="0"/>
              <a:cs typeface="Arial" charset="0"/>
            </a:rPr>
            <a:t>Informe de Evaluación (FAR)</a:t>
          </a:r>
        </a:p>
      </dgm:t>
    </dgm:pt>
    <dgm:pt modelId="{F32DD0EE-AA9E-F24A-8745-BDEAED01ACC1}" type="parTrans" cxnId="{FCCCCBED-E7D4-D545-B47D-66C597AE2C79}">
      <dgm:prSet/>
      <dgm:spPr/>
      <dgm:t>
        <a:bodyPr/>
        <a:lstStyle/>
        <a:p>
          <a:endParaRPr lang="en-US"/>
        </a:p>
      </dgm:t>
    </dgm:pt>
    <dgm:pt modelId="{8EE484F5-58FF-3D41-A5D0-8C4385DC2A69}" type="sibTrans" cxnId="{FCCCCBED-E7D4-D545-B47D-66C597AE2C79}">
      <dgm:prSet/>
      <dgm:spPr/>
      <dgm:t>
        <a:bodyPr/>
        <a:lstStyle/>
        <a:p>
          <a:endParaRPr lang="en-US"/>
        </a:p>
      </dgm:t>
    </dgm:pt>
    <dgm:pt modelId="{9EE577B4-8E06-3541-A3CF-A78721F52583}">
      <dgm:prSet/>
      <dgm:spPr/>
      <dgm:t>
        <a:bodyPr/>
        <a:lstStyle/>
        <a:p>
          <a:pPr rtl="0"/>
          <a:r>
            <a:rPr lang="es-ES" u="none" cap="none" baseline="0" noProof="0" dirty="0">
              <a:solidFill>
                <a:schemeClr val="tx1"/>
              </a:solidFill>
              <a:hlinkClick xmlns:r="http://schemas.openxmlformats.org/officeDocument/2006/relationships" r:id="rId1"/>
            </a:rPr>
            <a:t>Informes Especiales sobre</a:t>
          </a:r>
          <a:r>
            <a:rPr lang="en-US" u="none" cap="none" baseline="0" dirty="0">
              <a:solidFill>
                <a:schemeClr val="tx1"/>
              </a:solidFill>
              <a:hlinkClick xmlns:r="http://schemas.openxmlformats.org/officeDocument/2006/relationships" r:id="rId1"/>
            </a:rPr>
            <a:t>:</a:t>
          </a:r>
          <a:endParaRPr lang="en-US" u="none" cap="none" baseline="0" dirty="0">
            <a:solidFill>
              <a:schemeClr val="tx1"/>
            </a:solidFill>
          </a:endParaRPr>
        </a:p>
      </dgm:t>
    </dgm:pt>
    <dgm:pt modelId="{5CB98378-5CA7-E943-9E4E-6E3C07C83A51}" type="parTrans" cxnId="{41EE6D09-CCDA-2844-B74B-53B4009FF424}">
      <dgm:prSet/>
      <dgm:spPr/>
      <dgm:t>
        <a:bodyPr/>
        <a:lstStyle/>
        <a:p>
          <a:endParaRPr lang="en-US"/>
        </a:p>
      </dgm:t>
    </dgm:pt>
    <dgm:pt modelId="{79AE00A0-DF5D-6B4E-8C59-7CFDD2B83E7A}" type="sibTrans" cxnId="{41EE6D09-CCDA-2844-B74B-53B4009FF424}">
      <dgm:prSet/>
      <dgm:spPr/>
      <dgm:t>
        <a:bodyPr/>
        <a:lstStyle/>
        <a:p>
          <a:endParaRPr lang="en-US"/>
        </a:p>
      </dgm:t>
    </dgm:pt>
    <dgm:pt modelId="{78C70BD6-7E90-0648-8E62-A7645BBE1AF2}">
      <dgm:prSet custT="1"/>
      <dgm:spPr>
        <a:solidFill>
          <a:srgbClr val="5B9BD5">
            <a:alpha val="67059"/>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Fuentes de energía renovable</a:t>
          </a:r>
        </a:p>
      </dgm:t>
    </dgm:pt>
    <dgm:pt modelId="{23379949-BDDF-C64F-854D-CDB3C401F5FC}" type="parTrans" cxnId="{8FAF57E4-F358-8745-B185-6AC2CC9F83A5}">
      <dgm:prSet/>
      <dgm:spPr/>
      <dgm:t>
        <a:bodyPr/>
        <a:lstStyle/>
        <a:p>
          <a:endParaRPr lang="en-US"/>
        </a:p>
      </dgm:t>
    </dgm:pt>
    <dgm:pt modelId="{4A33B4D7-CC18-8849-8A5A-2F049A5BC095}" type="sibTrans" cxnId="{8FAF57E4-F358-8745-B185-6AC2CC9F83A5}">
      <dgm:prSet/>
      <dgm:spPr/>
      <dgm:t>
        <a:bodyPr/>
        <a:lstStyle/>
        <a:p>
          <a:endParaRPr lang="en-US"/>
        </a:p>
      </dgm:t>
    </dgm:pt>
    <dgm:pt modelId="{463A718E-5E86-9942-9BAB-821B421449B4}">
      <dgm:prSet custT="1"/>
      <dgm:spPr>
        <a:solidFill>
          <a:srgbClr val="5B9BD5">
            <a:alpha val="67059"/>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Fenómenos extremos y desastres</a:t>
          </a:r>
        </a:p>
      </dgm:t>
    </dgm:pt>
    <dgm:pt modelId="{7B510575-492A-4A4B-AF1C-79A1329D539F}" type="parTrans" cxnId="{45DE5887-1EF3-4844-AADE-8C315A2E1B64}">
      <dgm:prSet/>
      <dgm:spPr/>
      <dgm:t>
        <a:bodyPr/>
        <a:lstStyle/>
        <a:p>
          <a:endParaRPr lang="en-US"/>
        </a:p>
      </dgm:t>
    </dgm:pt>
    <dgm:pt modelId="{34ADE8FB-B38E-D845-9007-4A44041C5DF8}" type="sibTrans" cxnId="{45DE5887-1EF3-4844-AADE-8C315A2E1B64}">
      <dgm:prSet/>
      <dgm:spPr/>
      <dgm:t>
        <a:bodyPr/>
        <a:lstStyle/>
        <a:p>
          <a:endParaRPr lang="en-US"/>
        </a:p>
      </dgm:t>
    </dgm:pt>
    <dgm:pt modelId="{4B547271-F63B-1443-A403-7092B9AE448C}">
      <dgm:prSet custT="1"/>
      <dgm:spPr>
        <a:solidFill>
          <a:srgbClr val="5B9BD5">
            <a:alpha val="67059"/>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Escenarios de emisiones </a:t>
          </a:r>
        </a:p>
      </dgm:t>
    </dgm:pt>
    <dgm:pt modelId="{A7B5A0D2-CE9D-AD4D-8B95-DF302A36FCEA}" type="parTrans" cxnId="{E8E85B3A-ABB4-4D46-9164-8F83E4F38E6C}">
      <dgm:prSet/>
      <dgm:spPr/>
      <dgm:t>
        <a:bodyPr/>
        <a:lstStyle/>
        <a:p>
          <a:endParaRPr lang="en-US"/>
        </a:p>
      </dgm:t>
    </dgm:pt>
    <dgm:pt modelId="{D42F8E85-54E2-8D40-81FE-1D31B7A8266E}" type="sibTrans" cxnId="{E8E85B3A-ABB4-4D46-9164-8F83E4F38E6C}">
      <dgm:prSet/>
      <dgm:spPr/>
      <dgm:t>
        <a:bodyPr/>
        <a:lstStyle/>
        <a:p>
          <a:endParaRPr lang="en-US"/>
        </a:p>
      </dgm:t>
    </dgm:pt>
    <dgm:pt modelId="{A73DDCF8-28C0-3145-9D99-FE8A20F0DE4B}">
      <dgm:prSet custT="1"/>
      <dgm:spPr>
        <a:solidFill>
          <a:srgbClr val="5B9BD5">
            <a:alpha val="67059"/>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Aviación</a:t>
          </a:r>
        </a:p>
      </dgm:t>
    </dgm:pt>
    <dgm:pt modelId="{C56A6FFA-9BCC-8242-A29A-0E85A6DF888D}" type="parTrans" cxnId="{B01EFB7C-A15F-384B-97E9-BCD24E46612E}">
      <dgm:prSet/>
      <dgm:spPr/>
      <dgm:t>
        <a:bodyPr/>
        <a:lstStyle/>
        <a:p>
          <a:endParaRPr lang="en-US"/>
        </a:p>
      </dgm:t>
    </dgm:pt>
    <dgm:pt modelId="{2FEF8698-A1FA-1840-AFCF-905CC2BB5115}" type="sibTrans" cxnId="{B01EFB7C-A15F-384B-97E9-BCD24E46612E}">
      <dgm:prSet/>
      <dgm:spPr/>
      <dgm:t>
        <a:bodyPr/>
        <a:lstStyle/>
        <a:p>
          <a:endParaRPr lang="en-US"/>
        </a:p>
      </dgm:t>
    </dgm:pt>
    <dgm:pt modelId="{B6FA250C-2493-9E44-A61F-99B5ACA2F38D}">
      <dgm:prSet custT="1"/>
      <dgm:spPr>
        <a:solidFill>
          <a:srgbClr val="5B9BD5">
            <a:alpha val="67059"/>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Captura y </a:t>
          </a:r>
          <a:r>
            <a:rPr lang="es-ES" sz="1600" cap="none" baseline="0" noProof="0" dirty="0" smtClean="0">
              <a:solidFill>
                <a:schemeClr val="tx1"/>
              </a:solidFill>
              <a:latin typeface="Arial" charset="0"/>
              <a:ea typeface="Arial" charset="0"/>
              <a:cs typeface="Arial" charset="0"/>
            </a:rPr>
            <a:t>almacenan </a:t>
          </a:r>
          <a:r>
            <a:rPr lang="es-ES" sz="1600" cap="none" baseline="0" noProof="0" dirty="0">
              <a:solidFill>
                <a:schemeClr val="tx1"/>
              </a:solidFill>
              <a:latin typeface="Arial" charset="0"/>
              <a:ea typeface="Arial" charset="0"/>
              <a:cs typeface="Arial" charset="0"/>
            </a:rPr>
            <a:t>de carbono</a:t>
          </a:r>
        </a:p>
      </dgm:t>
    </dgm:pt>
    <dgm:pt modelId="{D4E67CAF-2760-C341-83E4-0C7916ACC80C}" type="parTrans" cxnId="{79F13B20-12DD-564F-A50E-BFB7E4A3397C}">
      <dgm:prSet/>
      <dgm:spPr/>
      <dgm:t>
        <a:bodyPr/>
        <a:lstStyle/>
        <a:p>
          <a:endParaRPr lang="en-US"/>
        </a:p>
      </dgm:t>
    </dgm:pt>
    <dgm:pt modelId="{6A99B01A-ECEB-AA41-B218-75F0FFDFF0A0}" type="sibTrans" cxnId="{79F13B20-12DD-564F-A50E-BFB7E4A3397C}">
      <dgm:prSet/>
      <dgm:spPr/>
      <dgm:t>
        <a:bodyPr/>
        <a:lstStyle/>
        <a:p>
          <a:endParaRPr lang="en-US"/>
        </a:p>
      </dgm:t>
    </dgm:pt>
    <dgm:pt modelId="{B56E5ED4-09D5-FB4F-9129-6BF4EC5B1A88}">
      <dgm:prSet/>
      <dgm:spPr/>
      <dgm:t>
        <a:bodyPr/>
        <a:lstStyle/>
        <a:p>
          <a:pPr rtl="0"/>
          <a:r>
            <a:rPr lang="es-ES" cap="none" baseline="0" noProof="0" dirty="0">
              <a:solidFill>
                <a:schemeClr val="tx1"/>
              </a:solidFill>
            </a:rPr>
            <a:t>Informes Metodológicos</a:t>
          </a:r>
        </a:p>
      </dgm:t>
    </dgm:pt>
    <dgm:pt modelId="{5E8A41C7-A924-354C-B53E-CC2E47E9783D}" type="parTrans" cxnId="{6AF3C836-DA4B-FF42-B586-4AEAF6BC3D93}">
      <dgm:prSet/>
      <dgm:spPr/>
      <dgm:t>
        <a:bodyPr/>
        <a:lstStyle/>
        <a:p>
          <a:endParaRPr lang="en-US"/>
        </a:p>
      </dgm:t>
    </dgm:pt>
    <dgm:pt modelId="{77A27717-1541-B141-ACDB-94070B7E4AA0}" type="sibTrans" cxnId="{6AF3C836-DA4B-FF42-B586-4AEAF6BC3D93}">
      <dgm:prSet/>
      <dgm:spPr/>
      <dgm:t>
        <a:bodyPr/>
        <a:lstStyle/>
        <a:p>
          <a:endParaRPr lang="en-US"/>
        </a:p>
      </dgm:t>
    </dgm:pt>
    <dgm:pt modelId="{3D063A2F-05DF-D04A-94AC-CBFDC971E0FC}">
      <dgm:prSet custT="1"/>
      <dgm:spPr>
        <a:solidFill>
          <a:srgbClr val="5B9BD5">
            <a:alpha val="67843"/>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Directrices para </a:t>
          </a:r>
          <a:r>
            <a:rPr lang="es-ES" sz="1600" cap="none" baseline="0" noProof="0" dirty="0" smtClean="0">
              <a:solidFill>
                <a:schemeClr val="tx1"/>
              </a:solidFill>
              <a:latin typeface="Arial" charset="0"/>
              <a:ea typeface="Arial" charset="0"/>
              <a:cs typeface="Arial" charset="0"/>
            </a:rPr>
            <a:t>inventarios </a:t>
          </a:r>
          <a:r>
            <a:rPr lang="es-ES" sz="1600" cap="none" baseline="0" noProof="0" dirty="0">
              <a:solidFill>
                <a:schemeClr val="tx1"/>
              </a:solidFill>
              <a:latin typeface="Arial" charset="0"/>
              <a:ea typeface="Arial" charset="0"/>
              <a:cs typeface="Arial" charset="0"/>
            </a:rPr>
            <a:t>nacionales de </a:t>
          </a:r>
          <a:r>
            <a:rPr lang="es-ES" sz="1600" cap="none" baseline="0" noProof="0" dirty="0" smtClean="0">
              <a:solidFill>
                <a:schemeClr val="tx1"/>
              </a:solidFill>
              <a:latin typeface="Arial" charset="0"/>
              <a:ea typeface="Arial" charset="0"/>
              <a:cs typeface="Arial" charset="0"/>
            </a:rPr>
            <a:t>GEI</a:t>
          </a:r>
          <a:endParaRPr lang="es-ES" sz="1600" cap="none" baseline="0" noProof="0" dirty="0">
            <a:solidFill>
              <a:schemeClr val="tx1"/>
            </a:solidFill>
            <a:latin typeface="Arial" charset="0"/>
            <a:ea typeface="Arial" charset="0"/>
            <a:cs typeface="Arial" charset="0"/>
          </a:endParaRPr>
        </a:p>
      </dgm:t>
    </dgm:pt>
    <dgm:pt modelId="{141CCEB8-CBB1-8F43-B2A1-0560A3095A3C}" type="parTrans" cxnId="{7E2D9A8C-6E8C-D040-9566-F4D5A73BFE1E}">
      <dgm:prSet/>
      <dgm:spPr/>
      <dgm:t>
        <a:bodyPr/>
        <a:lstStyle/>
        <a:p>
          <a:endParaRPr lang="en-US"/>
        </a:p>
      </dgm:t>
    </dgm:pt>
    <dgm:pt modelId="{06712B97-63A3-464B-83C9-AA7A8D105E7F}" type="sibTrans" cxnId="{7E2D9A8C-6E8C-D040-9566-F4D5A73BFE1E}">
      <dgm:prSet/>
      <dgm:spPr/>
      <dgm:t>
        <a:bodyPr/>
        <a:lstStyle/>
        <a:p>
          <a:endParaRPr lang="en-US"/>
        </a:p>
      </dgm:t>
    </dgm:pt>
    <dgm:pt modelId="{60300990-B4C9-3B46-8607-A7ADB1D66037}">
      <dgm:prSet custT="1"/>
      <dgm:spPr>
        <a:solidFill>
          <a:srgbClr val="5B9BD5">
            <a:alpha val="67843"/>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Guía para </a:t>
          </a:r>
          <a:r>
            <a:rPr lang="es-ES" sz="1600" cap="none" baseline="0" noProof="0" dirty="0" smtClean="0">
              <a:solidFill>
                <a:schemeClr val="tx1"/>
              </a:solidFill>
              <a:latin typeface="Arial" charset="0"/>
              <a:ea typeface="Arial" charset="0"/>
              <a:cs typeface="Arial" charset="0"/>
            </a:rPr>
            <a:t>evaluar </a:t>
          </a:r>
          <a:r>
            <a:rPr lang="es-ES" sz="1600" cap="none" baseline="0" noProof="0" dirty="0">
              <a:solidFill>
                <a:schemeClr val="tx1"/>
              </a:solidFill>
              <a:latin typeface="Arial" charset="0"/>
              <a:ea typeface="Arial" charset="0"/>
              <a:cs typeface="Arial" charset="0"/>
            </a:rPr>
            <a:t>efectos del cambio climático</a:t>
          </a:r>
        </a:p>
      </dgm:t>
    </dgm:pt>
    <dgm:pt modelId="{EC8E70D6-C4C9-1141-9CAE-535456CB46F0}" type="parTrans" cxnId="{3AE7401B-F97D-F84F-A2AD-440CC53568D0}">
      <dgm:prSet/>
      <dgm:spPr/>
      <dgm:t>
        <a:bodyPr/>
        <a:lstStyle/>
        <a:p>
          <a:endParaRPr lang="en-US"/>
        </a:p>
      </dgm:t>
    </dgm:pt>
    <dgm:pt modelId="{D5592F9A-AB78-1845-8237-9278B9A76FAA}" type="sibTrans" cxnId="{3AE7401B-F97D-F84F-A2AD-440CC53568D0}">
      <dgm:prSet/>
      <dgm:spPr/>
      <dgm:t>
        <a:bodyPr/>
        <a:lstStyle/>
        <a:p>
          <a:endParaRPr lang="en-US"/>
        </a:p>
      </dgm:t>
    </dgm:pt>
    <dgm:pt modelId="{E8B29806-0C79-BC45-B34C-1EF404047FFB}">
      <dgm:prSet custT="1"/>
      <dgm:spPr>
        <a:solidFill>
          <a:srgbClr val="5B9BD5">
            <a:alpha val="67843"/>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Uso de la tierra, cambio del uso de la tierra y silvicultura</a:t>
          </a:r>
        </a:p>
      </dgm:t>
    </dgm:pt>
    <dgm:pt modelId="{7EBB9CD3-1809-1D41-AFF2-E3459839304D}" type="parTrans" cxnId="{338BF31F-2CAD-5D49-8596-898F1ADE8ED9}">
      <dgm:prSet/>
      <dgm:spPr/>
      <dgm:t>
        <a:bodyPr/>
        <a:lstStyle/>
        <a:p>
          <a:endParaRPr lang="en-US"/>
        </a:p>
      </dgm:t>
    </dgm:pt>
    <dgm:pt modelId="{E4AB6330-B561-AE49-965D-B7A9BFA15061}" type="sibTrans" cxnId="{338BF31F-2CAD-5D49-8596-898F1ADE8ED9}">
      <dgm:prSet/>
      <dgm:spPr/>
      <dgm:t>
        <a:bodyPr/>
        <a:lstStyle/>
        <a:p>
          <a:endParaRPr lang="en-US"/>
        </a:p>
      </dgm:t>
    </dgm:pt>
    <dgm:pt modelId="{84602C3F-DA45-F741-AEC3-A4008EB0C046}">
      <dgm:prSet/>
      <dgm:spPr/>
      <dgm:t>
        <a:bodyPr/>
        <a:lstStyle/>
        <a:p>
          <a:pPr rtl="0"/>
          <a:r>
            <a:rPr lang="es-ES" cap="none" baseline="0" noProof="0" dirty="0">
              <a:solidFill>
                <a:srgbClr val="002060"/>
              </a:solidFill>
            </a:rPr>
            <a:t>Documentos Técnicos</a:t>
          </a:r>
        </a:p>
      </dgm:t>
    </dgm:pt>
    <dgm:pt modelId="{93F82FEF-8164-074F-940C-1F1CBFE30342}" type="parTrans" cxnId="{A837E917-FA8B-6A4C-BDED-FD06876C0DCB}">
      <dgm:prSet/>
      <dgm:spPr/>
      <dgm:t>
        <a:bodyPr/>
        <a:lstStyle/>
        <a:p>
          <a:endParaRPr lang="en-US"/>
        </a:p>
      </dgm:t>
    </dgm:pt>
    <dgm:pt modelId="{DC50DB5F-D06A-7D47-8675-8B04F3B332FE}" type="sibTrans" cxnId="{A837E917-FA8B-6A4C-BDED-FD06876C0DCB}">
      <dgm:prSet/>
      <dgm:spPr/>
      <dgm:t>
        <a:bodyPr/>
        <a:lstStyle/>
        <a:p>
          <a:endParaRPr lang="en-US"/>
        </a:p>
      </dgm:t>
    </dgm:pt>
    <dgm:pt modelId="{ABCD27EA-30BD-184B-A71D-191A2C84A418}">
      <dgm:prSet custT="1"/>
      <dgm:spPr>
        <a:solidFill>
          <a:srgbClr val="5B9BD5">
            <a:alpha val="67059"/>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Cambio climático y agua</a:t>
          </a:r>
        </a:p>
      </dgm:t>
    </dgm:pt>
    <dgm:pt modelId="{0A3D4BDC-54FC-9845-86FB-E6E072B96FE6}" type="parTrans" cxnId="{8064DD97-BF24-D44D-9C5D-CE453634887B}">
      <dgm:prSet/>
      <dgm:spPr/>
      <dgm:t>
        <a:bodyPr/>
        <a:lstStyle/>
        <a:p>
          <a:endParaRPr lang="en-US"/>
        </a:p>
      </dgm:t>
    </dgm:pt>
    <dgm:pt modelId="{0ACB9C3E-CFB9-3342-9CF1-7E6B899BE42D}" type="sibTrans" cxnId="{8064DD97-BF24-D44D-9C5D-CE453634887B}">
      <dgm:prSet/>
      <dgm:spPr/>
      <dgm:t>
        <a:bodyPr/>
        <a:lstStyle/>
        <a:p>
          <a:endParaRPr lang="en-US"/>
        </a:p>
      </dgm:t>
    </dgm:pt>
    <dgm:pt modelId="{91328DE5-2A57-C543-9592-9DEEB1CAF85F}">
      <dgm:prSet custT="1"/>
      <dgm:spPr>
        <a:solidFill>
          <a:srgbClr val="5B9BD5">
            <a:alpha val="67059"/>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Implicaciones </a:t>
          </a:r>
          <a:r>
            <a:rPr lang="es-ES" sz="1600" cap="none" baseline="0" noProof="0" dirty="0" smtClean="0">
              <a:solidFill>
                <a:schemeClr val="tx1"/>
              </a:solidFill>
              <a:latin typeface="Arial" charset="0"/>
              <a:ea typeface="Arial" charset="0"/>
              <a:cs typeface="Arial" charset="0"/>
            </a:rPr>
            <a:t>de propuestas </a:t>
          </a:r>
          <a:r>
            <a:rPr lang="es-ES" sz="1600" cap="none" baseline="0" noProof="0" dirty="0">
              <a:solidFill>
                <a:schemeClr val="tx1"/>
              </a:solidFill>
              <a:latin typeface="Arial" charset="0"/>
              <a:ea typeface="Arial" charset="0"/>
              <a:cs typeface="Arial" charset="0"/>
            </a:rPr>
            <a:t>de limitación de </a:t>
          </a:r>
          <a:r>
            <a:rPr lang="es-ES" sz="1600" cap="none" baseline="0" noProof="0" dirty="0" smtClean="0">
              <a:solidFill>
                <a:schemeClr val="tx1"/>
              </a:solidFill>
              <a:latin typeface="Arial" charset="0"/>
              <a:ea typeface="Arial" charset="0"/>
              <a:cs typeface="Arial" charset="0"/>
            </a:rPr>
            <a:t>emisiones </a:t>
          </a:r>
          <a:r>
            <a:rPr lang="es-ES" sz="1600" cap="none" baseline="0" noProof="0" dirty="0">
              <a:solidFill>
                <a:schemeClr val="tx1"/>
              </a:solidFill>
              <a:latin typeface="Arial" charset="0"/>
              <a:ea typeface="Arial" charset="0"/>
              <a:cs typeface="Arial" charset="0"/>
            </a:rPr>
            <a:t>de CO</a:t>
          </a:r>
          <a:r>
            <a:rPr lang="es-ES" sz="1600" cap="none" baseline="-25000" noProof="0" dirty="0">
              <a:solidFill>
                <a:schemeClr val="tx1"/>
              </a:solidFill>
              <a:latin typeface="Arial" charset="0"/>
              <a:ea typeface="Arial" charset="0"/>
              <a:cs typeface="Arial" charset="0"/>
            </a:rPr>
            <a:t>2</a:t>
          </a:r>
          <a:r>
            <a:rPr lang="es-ES" sz="1600" cap="none" baseline="0" noProof="0" dirty="0">
              <a:solidFill>
                <a:schemeClr val="tx1"/>
              </a:solidFill>
              <a:latin typeface="Arial" charset="0"/>
              <a:ea typeface="Arial" charset="0"/>
              <a:cs typeface="Arial" charset="0"/>
            </a:rPr>
            <a:t> </a:t>
          </a:r>
        </a:p>
      </dgm:t>
    </dgm:pt>
    <dgm:pt modelId="{70FBFE72-AFFA-2345-B5D4-39307DD4C1F1}" type="parTrans" cxnId="{AAC31430-EF42-854B-AA5E-5BFC8C9779C1}">
      <dgm:prSet/>
      <dgm:spPr/>
      <dgm:t>
        <a:bodyPr/>
        <a:lstStyle/>
        <a:p>
          <a:endParaRPr lang="en-US"/>
        </a:p>
      </dgm:t>
    </dgm:pt>
    <dgm:pt modelId="{19787F17-184A-2245-917B-5387636782EC}" type="sibTrans" cxnId="{AAC31430-EF42-854B-AA5E-5BFC8C9779C1}">
      <dgm:prSet/>
      <dgm:spPr/>
      <dgm:t>
        <a:bodyPr/>
        <a:lstStyle/>
        <a:p>
          <a:endParaRPr lang="en-US"/>
        </a:p>
      </dgm:t>
    </dgm:pt>
    <dgm:pt modelId="{F31423C8-9375-1849-9FBD-A7D346752749}">
      <dgm:prSet custT="1"/>
      <dgm:spPr>
        <a:solidFill>
          <a:srgbClr val="5B9BD5">
            <a:alpha val="67059"/>
          </a:srgbClr>
        </a:solidFill>
      </dgm:spPr>
      <dgm:t>
        <a:bodyPr/>
        <a:lstStyle/>
        <a:p>
          <a:pPr rtl="0">
            <a:spcAft>
              <a:spcPts val="700"/>
            </a:spcAft>
          </a:pPr>
          <a:r>
            <a:rPr lang="es-ES" sz="1600" cap="none" baseline="0" noProof="0" dirty="0" smtClean="0">
              <a:solidFill>
                <a:schemeClr val="tx1"/>
              </a:solidFill>
              <a:latin typeface="Arial" charset="0"/>
              <a:ea typeface="Arial" charset="0"/>
              <a:cs typeface="Arial" charset="0"/>
            </a:rPr>
            <a:t>Tecnologías y </a:t>
          </a:r>
          <a:r>
            <a:rPr lang="es-ES" sz="1600" cap="none" baseline="0" noProof="0" dirty="0">
              <a:solidFill>
                <a:schemeClr val="tx1"/>
              </a:solidFill>
              <a:latin typeface="Arial" charset="0"/>
              <a:ea typeface="Arial" charset="0"/>
              <a:cs typeface="Arial" charset="0"/>
            </a:rPr>
            <a:t>medidas para mitigar el cambio climático</a:t>
          </a:r>
        </a:p>
      </dgm:t>
    </dgm:pt>
    <dgm:pt modelId="{BD9A3BA7-541F-8143-82DA-C6159BF13B0A}" type="parTrans" cxnId="{05BAD932-3634-F143-99EB-2BE2C0178F67}">
      <dgm:prSet/>
      <dgm:spPr/>
      <dgm:t>
        <a:bodyPr/>
        <a:lstStyle/>
        <a:p>
          <a:endParaRPr lang="en-US"/>
        </a:p>
      </dgm:t>
    </dgm:pt>
    <dgm:pt modelId="{089A42C5-13AA-9740-B03E-BC0D659E0209}" type="sibTrans" cxnId="{05BAD932-3634-F143-99EB-2BE2C0178F67}">
      <dgm:prSet/>
      <dgm:spPr/>
      <dgm:t>
        <a:bodyPr/>
        <a:lstStyle/>
        <a:p>
          <a:endParaRPr lang="en-US"/>
        </a:p>
      </dgm:t>
    </dgm:pt>
    <dgm:pt modelId="{179698CE-0967-EE40-87E8-FFB751BE9132}">
      <dgm:prSet custT="1"/>
      <dgm:spPr>
        <a:solidFill>
          <a:srgbClr val="5B9BD5">
            <a:alpha val="67059"/>
          </a:srgbClr>
        </a:solidFill>
      </dgm:spPr>
      <dgm:t>
        <a:bodyPr/>
        <a:lstStyle/>
        <a:p>
          <a:pPr rtl="0">
            <a:spcAft>
              <a:spcPts val="700"/>
            </a:spcAft>
          </a:pPr>
          <a:r>
            <a:rPr lang="es-ES" sz="1800" cap="none" baseline="0" noProof="0" dirty="0" smtClean="0">
              <a:solidFill>
                <a:schemeClr val="tx1"/>
              </a:solidFill>
              <a:latin typeface="Arial" charset="0"/>
              <a:ea typeface="Arial" charset="0"/>
              <a:cs typeface="Arial" charset="0"/>
            </a:rPr>
            <a:t>2</a:t>
          </a:r>
          <a:r>
            <a:rPr lang="es-ES" sz="1800" cap="none" baseline="30000" noProof="0" dirty="0" smtClean="0">
              <a:solidFill>
                <a:schemeClr val="tx1"/>
              </a:solidFill>
              <a:latin typeface="Arial" charset="0"/>
              <a:ea typeface="Arial" charset="0"/>
              <a:cs typeface="Arial" charset="0"/>
            </a:rPr>
            <a:t>do</a:t>
          </a:r>
          <a:r>
            <a:rPr lang="es-ES" sz="1400" cap="none" baseline="0" noProof="0" dirty="0" smtClean="0">
              <a:solidFill>
                <a:schemeClr val="tx1"/>
              </a:solidFill>
              <a:latin typeface="Arial" charset="0"/>
              <a:ea typeface="Arial" charset="0"/>
              <a:cs typeface="Arial" charset="0"/>
            </a:rPr>
            <a:t> </a:t>
          </a:r>
          <a:r>
            <a:rPr lang="es-ES" sz="1400" cap="none" baseline="0" noProof="0" dirty="0">
              <a:solidFill>
                <a:schemeClr val="tx1"/>
              </a:solidFill>
              <a:latin typeface="Arial" charset="0"/>
              <a:ea typeface="Arial" charset="0"/>
              <a:cs typeface="Arial" charset="0"/>
            </a:rPr>
            <a:t>Informe de Evaluación (SAR)</a:t>
          </a:r>
        </a:p>
      </dgm:t>
    </dgm:pt>
    <dgm:pt modelId="{38AD3FC0-6317-AB44-83B8-EF53B3C1639D}" type="parTrans" cxnId="{1875C89E-4B9E-9D4C-B165-8D55E7DE9F3D}">
      <dgm:prSet/>
      <dgm:spPr/>
      <dgm:t>
        <a:bodyPr/>
        <a:lstStyle/>
        <a:p>
          <a:endParaRPr lang="en-US"/>
        </a:p>
      </dgm:t>
    </dgm:pt>
    <dgm:pt modelId="{115D8325-4996-6B40-B19E-B1D3D5A669D2}" type="sibTrans" cxnId="{1875C89E-4B9E-9D4C-B165-8D55E7DE9F3D}">
      <dgm:prSet/>
      <dgm:spPr/>
      <dgm:t>
        <a:bodyPr/>
        <a:lstStyle/>
        <a:p>
          <a:endParaRPr lang="en-US"/>
        </a:p>
      </dgm:t>
    </dgm:pt>
    <dgm:pt modelId="{BDE68E5F-58A3-6C4C-8443-723DE414FFBA}">
      <dgm:prSet custT="1"/>
      <dgm:spPr>
        <a:solidFill>
          <a:srgbClr val="5B9BD5">
            <a:alpha val="67059"/>
          </a:srgbClr>
        </a:solidFill>
      </dgm:spPr>
      <dgm:t>
        <a:bodyPr/>
        <a:lstStyle/>
        <a:p>
          <a:pPr rtl="0">
            <a:spcAft>
              <a:spcPts val="700"/>
            </a:spcAft>
          </a:pPr>
          <a:r>
            <a:rPr lang="es-ES" sz="1800" cap="none" baseline="0" noProof="0" dirty="0" smtClean="0">
              <a:solidFill>
                <a:schemeClr val="tx1"/>
              </a:solidFill>
              <a:latin typeface="Arial" charset="0"/>
              <a:ea typeface="Arial" charset="0"/>
              <a:cs typeface="Arial" charset="0"/>
            </a:rPr>
            <a:t>3</a:t>
          </a:r>
          <a:r>
            <a:rPr lang="es-ES" sz="1800" cap="none" baseline="30000" noProof="0" dirty="0" smtClean="0">
              <a:solidFill>
                <a:schemeClr val="tx1"/>
              </a:solidFill>
              <a:latin typeface="Arial" charset="0"/>
              <a:ea typeface="Arial" charset="0"/>
              <a:cs typeface="Arial" charset="0"/>
            </a:rPr>
            <a:t>er</a:t>
          </a:r>
          <a:r>
            <a:rPr lang="es-ES" sz="1400" cap="none" baseline="30000" noProof="0" dirty="0" smtClean="0">
              <a:solidFill>
                <a:schemeClr val="tx1"/>
              </a:solidFill>
              <a:latin typeface="Arial" charset="0"/>
              <a:ea typeface="Arial" charset="0"/>
              <a:cs typeface="Arial" charset="0"/>
            </a:rPr>
            <a:t> </a:t>
          </a:r>
          <a:r>
            <a:rPr lang="es-ES" sz="1400" cap="none" baseline="0" noProof="0" dirty="0">
              <a:solidFill>
                <a:schemeClr val="tx1"/>
              </a:solidFill>
              <a:latin typeface="Arial" charset="0"/>
              <a:ea typeface="Arial" charset="0"/>
              <a:cs typeface="Arial" charset="0"/>
            </a:rPr>
            <a:t>Informe de Evaluación (TAR)</a:t>
          </a:r>
        </a:p>
      </dgm:t>
    </dgm:pt>
    <dgm:pt modelId="{6DCAFA5E-EFEB-0D4F-A13F-D066BBD92354}" type="parTrans" cxnId="{A708CCDB-3CCC-B74B-BD03-7CE93D5900FB}">
      <dgm:prSet/>
      <dgm:spPr/>
      <dgm:t>
        <a:bodyPr/>
        <a:lstStyle/>
        <a:p>
          <a:endParaRPr lang="en-US"/>
        </a:p>
      </dgm:t>
    </dgm:pt>
    <dgm:pt modelId="{0E189DDE-D8CE-5D4D-B6C4-3F882A8AFFCD}" type="sibTrans" cxnId="{A708CCDB-3CCC-B74B-BD03-7CE93D5900FB}">
      <dgm:prSet/>
      <dgm:spPr/>
      <dgm:t>
        <a:bodyPr/>
        <a:lstStyle/>
        <a:p>
          <a:endParaRPr lang="en-US"/>
        </a:p>
      </dgm:t>
    </dgm:pt>
    <dgm:pt modelId="{7AC237B2-FA13-EA4D-9652-1F66DE2E186D}">
      <dgm:prSet custT="1"/>
      <dgm:spPr>
        <a:solidFill>
          <a:srgbClr val="5B9BD5">
            <a:alpha val="67059"/>
          </a:srgbClr>
        </a:solidFill>
      </dgm:spPr>
      <dgm:t>
        <a:bodyPr/>
        <a:lstStyle/>
        <a:p>
          <a:pPr rtl="0">
            <a:spcAft>
              <a:spcPts val="700"/>
            </a:spcAft>
          </a:pPr>
          <a:r>
            <a:rPr lang="es-ES" sz="1800" cap="none" baseline="0" noProof="0" dirty="0" smtClean="0">
              <a:solidFill>
                <a:schemeClr val="tx1"/>
              </a:solidFill>
              <a:latin typeface="Arial" charset="0"/>
              <a:ea typeface="Arial" charset="0"/>
              <a:cs typeface="Arial" charset="0"/>
            </a:rPr>
            <a:t>4</a:t>
          </a:r>
          <a:r>
            <a:rPr lang="es-ES" sz="1800" cap="none" baseline="30000" noProof="0" dirty="0" smtClean="0">
              <a:solidFill>
                <a:schemeClr val="tx1"/>
              </a:solidFill>
              <a:latin typeface="Arial" charset="0"/>
              <a:ea typeface="Arial" charset="0"/>
              <a:cs typeface="Arial" charset="0"/>
            </a:rPr>
            <a:t>to</a:t>
          </a:r>
          <a:r>
            <a:rPr lang="es-ES" sz="1800" cap="none" baseline="0" noProof="0" dirty="0" smtClean="0">
              <a:solidFill>
                <a:schemeClr val="tx1"/>
              </a:solidFill>
              <a:latin typeface="Arial" charset="0"/>
              <a:ea typeface="Arial" charset="0"/>
              <a:cs typeface="Arial" charset="0"/>
            </a:rPr>
            <a:t> </a:t>
          </a:r>
          <a:r>
            <a:rPr lang="es-ES" sz="1400" cap="none" baseline="0" noProof="0" dirty="0">
              <a:solidFill>
                <a:schemeClr val="tx1"/>
              </a:solidFill>
              <a:latin typeface="Arial" charset="0"/>
              <a:ea typeface="Arial" charset="0"/>
              <a:cs typeface="Arial" charset="0"/>
            </a:rPr>
            <a:t>Informe de Evaluación (AR4)</a:t>
          </a:r>
        </a:p>
      </dgm:t>
    </dgm:pt>
    <dgm:pt modelId="{D2122271-544C-8049-A945-E4FEC6C20133}" type="parTrans" cxnId="{E3BAF28B-B491-0041-A242-C0405748177A}">
      <dgm:prSet/>
      <dgm:spPr/>
      <dgm:t>
        <a:bodyPr/>
        <a:lstStyle/>
        <a:p>
          <a:endParaRPr lang="en-US"/>
        </a:p>
      </dgm:t>
    </dgm:pt>
    <dgm:pt modelId="{C0D39F71-DADF-F649-8130-FAF12333CE4E}" type="sibTrans" cxnId="{E3BAF28B-B491-0041-A242-C0405748177A}">
      <dgm:prSet/>
      <dgm:spPr/>
      <dgm:t>
        <a:bodyPr/>
        <a:lstStyle/>
        <a:p>
          <a:endParaRPr lang="en-US"/>
        </a:p>
      </dgm:t>
    </dgm:pt>
    <dgm:pt modelId="{584D99EE-2FE9-6842-898A-2AB73C04EEA0}">
      <dgm:prSet custT="1"/>
      <dgm:spPr>
        <a:solidFill>
          <a:srgbClr val="5B9BD5">
            <a:alpha val="67059"/>
          </a:srgbClr>
        </a:solidFill>
      </dgm:spPr>
      <dgm:t>
        <a:bodyPr/>
        <a:lstStyle/>
        <a:p>
          <a:pPr rtl="0">
            <a:spcAft>
              <a:spcPts val="700"/>
            </a:spcAft>
          </a:pPr>
          <a:r>
            <a:rPr lang="es-ES" sz="1800" cap="none" baseline="0" noProof="0" dirty="0" smtClean="0">
              <a:solidFill>
                <a:schemeClr val="tx1"/>
              </a:solidFill>
              <a:latin typeface="Arial" charset="0"/>
              <a:ea typeface="Arial" charset="0"/>
              <a:cs typeface="Arial" charset="0"/>
            </a:rPr>
            <a:t>5</a:t>
          </a:r>
          <a:r>
            <a:rPr lang="es-ES" sz="1800" cap="none" baseline="30000" noProof="0" dirty="0" smtClean="0">
              <a:solidFill>
                <a:schemeClr val="tx1"/>
              </a:solidFill>
              <a:latin typeface="Arial" charset="0"/>
              <a:ea typeface="Arial" charset="0"/>
              <a:cs typeface="Arial" charset="0"/>
            </a:rPr>
            <a:t>to</a:t>
          </a:r>
          <a:r>
            <a:rPr lang="es-ES" sz="1800" cap="none" baseline="0" noProof="0" dirty="0" smtClean="0">
              <a:solidFill>
                <a:schemeClr val="tx1"/>
              </a:solidFill>
              <a:latin typeface="Arial" charset="0"/>
              <a:ea typeface="Arial" charset="0"/>
              <a:cs typeface="Arial" charset="0"/>
            </a:rPr>
            <a:t> </a:t>
          </a:r>
          <a:r>
            <a:rPr lang="es-ES" sz="1400" cap="none" baseline="0" noProof="0" dirty="0">
              <a:solidFill>
                <a:schemeClr val="tx1"/>
              </a:solidFill>
              <a:latin typeface="Arial" charset="0"/>
              <a:ea typeface="Arial" charset="0"/>
              <a:cs typeface="Arial" charset="0"/>
            </a:rPr>
            <a:t>Informe de Evaluación (AR5</a:t>
          </a:r>
          <a:r>
            <a:rPr lang="es-ES" sz="1400" cap="none" baseline="0" noProof="0" dirty="0" smtClean="0">
              <a:solidFill>
                <a:schemeClr val="tx1"/>
              </a:solidFill>
              <a:latin typeface="Arial" charset="0"/>
              <a:ea typeface="Arial" charset="0"/>
              <a:cs typeface="Arial" charset="0"/>
            </a:rPr>
            <a:t>)</a:t>
          </a:r>
          <a:endParaRPr lang="es-ES" sz="1400" cap="none" baseline="0" noProof="0" dirty="0">
            <a:solidFill>
              <a:schemeClr val="tx1"/>
            </a:solidFill>
            <a:latin typeface="Arial" charset="0"/>
            <a:ea typeface="Arial" charset="0"/>
            <a:cs typeface="Arial" charset="0"/>
          </a:endParaRPr>
        </a:p>
      </dgm:t>
    </dgm:pt>
    <dgm:pt modelId="{8B974AFD-39F8-254B-87EC-5A026D02BDD6}" type="parTrans" cxnId="{89947E95-807C-B841-9B31-77E973398DB7}">
      <dgm:prSet/>
      <dgm:spPr/>
      <dgm:t>
        <a:bodyPr/>
        <a:lstStyle/>
        <a:p>
          <a:endParaRPr lang="en-US"/>
        </a:p>
      </dgm:t>
    </dgm:pt>
    <dgm:pt modelId="{F0062201-4304-2244-89E9-85736DD038CA}" type="sibTrans" cxnId="{89947E95-807C-B841-9B31-77E973398DB7}">
      <dgm:prSet/>
      <dgm:spPr/>
      <dgm:t>
        <a:bodyPr/>
        <a:lstStyle/>
        <a:p>
          <a:endParaRPr lang="en-US"/>
        </a:p>
      </dgm:t>
    </dgm:pt>
    <dgm:pt modelId="{59A2103D-1D43-DE44-89E9-BF675578505A}">
      <dgm:prSet custT="1"/>
      <dgm:spPr>
        <a:solidFill>
          <a:srgbClr val="5B9BD5">
            <a:alpha val="67059"/>
          </a:srgbClr>
        </a:solidFill>
      </dgm:spPr>
      <dgm:t>
        <a:bodyPr/>
        <a:lstStyle/>
        <a:p>
          <a:pPr rtl="0">
            <a:spcAft>
              <a:spcPts val="700"/>
            </a:spcAft>
          </a:pPr>
          <a:endParaRPr lang="es-ES" sz="1600" cap="none" baseline="0" noProof="0" dirty="0">
            <a:solidFill>
              <a:schemeClr val="tx1"/>
            </a:solidFill>
            <a:latin typeface="Arial" charset="0"/>
            <a:ea typeface="Arial" charset="0"/>
            <a:cs typeface="Arial" charset="0"/>
          </a:endParaRPr>
        </a:p>
      </dgm:t>
    </dgm:pt>
    <dgm:pt modelId="{4CACA9EB-EE7F-F147-9C99-F6D7586B1D97}" type="parTrans" cxnId="{5EC29514-6327-E148-AF2C-9A2F91EECE96}">
      <dgm:prSet/>
      <dgm:spPr/>
      <dgm:t>
        <a:bodyPr/>
        <a:lstStyle/>
        <a:p>
          <a:endParaRPr lang="es-ES_tradnl"/>
        </a:p>
      </dgm:t>
    </dgm:pt>
    <dgm:pt modelId="{0AFAA5F0-19BC-F94F-8E3C-F499290F692C}" type="sibTrans" cxnId="{5EC29514-6327-E148-AF2C-9A2F91EECE96}">
      <dgm:prSet/>
      <dgm:spPr/>
      <dgm:t>
        <a:bodyPr/>
        <a:lstStyle/>
        <a:p>
          <a:endParaRPr lang="es-ES_tradnl"/>
        </a:p>
      </dgm:t>
    </dgm:pt>
    <dgm:pt modelId="{C72DD941-5996-1143-A6D2-721F3274A393}">
      <dgm:prSet custT="1"/>
      <dgm:spPr>
        <a:solidFill>
          <a:srgbClr val="5B9BD5">
            <a:alpha val="67059"/>
          </a:srgbClr>
        </a:solidFill>
      </dgm:spPr>
      <dgm:t>
        <a:bodyPr/>
        <a:lstStyle/>
        <a:p>
          <a:pPr rtl="0">
            <a:spcAft>
              <a:spcPts val="700"/>
            </a:spcAft>
          </a:pPr>
          <a:endParaRPr lang="es-ES" sz="1600" cap="none" baseline="0" noProof="0" dirty="0">
            <a:solidFill>
              <a:schemeClr val="tx1"/>
            </a:solidFill>
            <a:latin typeface="Arial" charset="0"/>
            <a:ea typeface="Arial" charset="0"/>
            <a:cs typeface="Arial" charset="0"/>
          </a:endParaRPr>
        </a:p>
      </dgm:t>
    </dgm:pt>
    <dgm:pt modelId="{F44AB2EE-A5E7-6F4F-8571-E6828D15132D}" type="parTrans" cxnId="{814EAC25-843C-7940-B2DF-62A75BD401AE}">
      <dgm:prSet/>
      <dgm:spPr/>
      <dgm:t>
        <a:bodyPr/>
        <a:lstStyle/>
        <a:p>
          <a:endParaRPr lang="es-ES_tradnl"/>
        </a:p>
      </dgm:t>
    </dgm:pt>
    <dgm:pt modelId="{541F17C0-89BE-E946-8CCC-5BA6BC6CD2C8}" type="sibTrans" cxnId="{814EAC25-843C-7940-B2DF-62A75BD401AE}">
      <dgm:prSet/>
      <dgm:spPr/>
      <dgm:t>
        <a:bodyPr/>
        <a:lstStyle/>
        <a:p>
          <a:endParaRPr lang="es-ES_tradnl"/>
        </a:p>
      </dgm:t>
    </dgm:pt>
    <dgm:pt modelId="{CEE865FB-235B-F240-809B-3E330B0288A6}">
      <dgm:prSet custT="1"/>
      <dgm:spPr>
        <a:solidFill>
          <a:srgbClr val="5B9BD5">
            <a:alpha val="67059"/>
          </a:srgbClr>
        </a:solidFill>
      </dgm:spPr>
      <dgm:t>
        <a:bodyPr/>
        <a:lstStyle/>
        <a:p>
          <a:pPr rtl="0">
            <a:spcAft>
              <a:spcPts val="700"/>
            </a:spcAft>
          </a:pPr>
          <a:endParaRPr lang="es-ES" sz="1600" cap="none" baseline="0" noProof="0" dirty="0">
            <a:solidFill>
              <a:schemeClr val="tx1"/>
            </a:solidFill>
            <a:latin typeface="Arial" charset="0"/>
            <a:ea typeface="Arial" charset="0"/>
            <a:cs typeface="Arial" charset="0"/>
          </a:endParaRPr>
        </a:p>
      </dgm:t>
    </dgm:pt>
    <dgm:pt modelId="{0C2BE545-9938-784F-AF96-BA5885444FB8}" type="parTrans" cxnId="{BD9B3515-C8CF-A340-8D70-15D92CEE5666}">
      <dgm:prSet/>
      <dgm:spPr/>
      <dgm:t>
        <a:bodyPr/>
        <a:lstStyle/>
        <a:p>
          <a:endParaRPr lang="es-ES_tradnl"/>
        </a:p>
      </dgm:t>
    </dgm:pt>
    <dgm:pt modelId="{1B294ED6-B130-A345-ADBB-E351B9D9B6B0}" type="sibTrans" cxnId="{BD9B3515-C8CF-A340-8D70-15D92CEE5666}">
      <dgm:prSet/>
      <dgm:spPr/>
      <dgm:t>
        <a:bodyPr/>
        <a:lstStyle/>
        <a:p>
          <a:endParaRPr lang="es-ES_tradnl"/>
        </a:p>
      </dgm:t>
    </dgm:pt>
    <dgm:pt modelId="{6CB8E94E-3DAB-400A-8EBE-AEA415B5FFE4}">
      <dgm:prSet custT="1"/>
      <dgm:spPr>
        <a:solidFill>
          <a:srgbClr val="5B9BD5">
            <a:alpha val="67059"/>
          </a:srgbClr>
        </a:solidFill>
      </dgm:spPr>
      <dgm:t>
        <a:bodyPr/>
        <a:lstStyle/>
        <a:p>
          <a:pPr rtl="0">
            <a:spcAft>
              <a:spcPts val="700"/>
            </a:spcAft>
          </a:pPr>
          <a:r>
            <a:rPr lang="es-ES" sz="1600" cap="none" baseline="0" noProof="0" dirty="0" smtClean="0">
              <a:solidFill>
                <a:schemeClr val="tx1"/>
              </a:solidFill>
              <a:latin typeface="Arial" charset="0"/>
              <a:ea typeface="Arial" charset="0"/>
              <a:cs typeface="Arial" charset="0"/>
            </a:rPr>
            <a:t>Océano y </a:t>
          </a:r>
          <a:r>
            <a:rPr lang="es-ES" sz="1600" cap="none" baseline="0" noProof="0" dirty="0" err="1" smtClean="0">
              <a:solidFill>
                <a:schemeClr val="tx1"/>
              </a:solidFill>
              <a:latin typeface="Arial" charset="0"/>
              <a:ea typeface="Arial" charset="0"/>
              <a:cs typeface="Arial" charset="0"/>
            </a:rPr>
            <a:t>Criósfera</a:t>
          </a:r>
          <a:r>
            <a:rPr lang="es-ES" sz="1600" cap="none" baseline="0" noProof="0" dirty="0" smtClean="0">
              <a:solidFill>
                <a:schemeClr val="tx1"/>
              </a:solidFill>
              <a:latin typeface="Arial" charset="0"/>
              <a:ea typeface="Arial" charset="0"/>
              <a:cs typeface="Arial" charset="0"/>
            </a:rPr>
            <a:t> en un clima cambiante </a:t>
          </a:r>
          <a:endParaRPr lang="es-ES" sz="1600" cap="none" baseline="0" noProof="0" dirty="0">
            <a:solidFill>
              <a:schemeClr val="tx1"/>
            </a:solidFill>
            <a:latin typeface="Arial" charset="0"/>
            <a:ea typeface="Arial" charset="0"/>
            <a:cs typeface="Arial" charset="0"/>
          </a:endParaRPr>
        </a:p>
      </dgm:t>
    </dgm:pt>
    <dgm:pt modelId="{A8B84B9F-A890-408F-9FD7-3655CC36DBAD}" type="parTrans" cxnId="{E8D915A4-9BEA-476E-B96C-E768216BCB47}">
      <dgm:prSet/>
      <dgm:spPr/>
      <dgm:t>
        <a:bodyPr/>
        <a:lstStyle/>
        <a:p>
          <a:endParaRPr lang="es-ES"/>
        </a:p>
      </dgm:t>
    </dgm:pt>
    <dgm:pt modelId="{2774703E-C556-4705-9F6D-58DDB068540C}" type="sibTrans" cxnId="{E8D915A4-9BEA-476E-B96C-E768216BCB47}">
      <dgm:prSet/>
      <dgm:spPr/>
      <dgm:t>
        <a:bodyPr/>
        <a:lstStyle/>
        <a:p>
          <a:endParaRPr lang="es-ES"/>
        </a:p>
      </dgm:t>
    </dgm:pt>
    <dgm:pt modelId="{555D3050-BC9B-4C2F-810B-EE8A9C849D41}">
      <dgm:prSet custT="1"/>
      <dgm:spPr>
        <a:solidFill>
          <a:srgbClr val="5B9BD5">
            <a:alpha val="67059"/>
          </a:srgbClr>
        </a:solidFill>
      </dgm:spPr>
      <dgm:t>
        <a:bodyPr/>
        <a:lstStyle/>
        <a:p>
          <a:pPr rtl="0">
            <a:spcAft>
              <a:spcPts val="700"/>
            </a:spcAft>
          </a:pPr>
          <a:r>
            <a:rPr lang="es-ES" sz="1400" cap="none" baseline="0" noProof="0" dirty="0" smtClean="0">
              <a:solidFill>
                <a:schemeClr val="tx1"/>
              </a:solidFill>
              <a:latin typeface="Arial" charset="0"/>
              <a:ea typeface="Arial" charset="0"/>
              <a:cs typeface="Arial" charset="0"/>
            </a:rPr>
            <a:t>Calentamiento Global de 1.5</a:t>
          </a:r>
          <a:r>
            <a:rPr lang="es-ES" sz="1200" cap="none" baseline="30000" noProof="0" dirty="0" smtClean="0">
              <a:solidFill>
                <a:schemeClr val="tx1"/>
              </a:solidFill>
              <a:latin typeface="Arial" charset="0"/>
              <a:ea typeface="Arial" charset="0"/>
              <a:cs typeface="Arial" charset="0"/>
            </a:rPr>
            <a:t>o</a:t>
          </a:r>
          <a:r>
            <a:rPr lang="es-ES" sz="1400" cap="none" baseline="0" noProof="0" dirty="0" smtClean="0">
              <a:solidFill>
                <a:schemeClr val="tx1"/>
              </a:solidFill>
              <a:latin typeface="Arial" charset="0"/>
              <a:ea typeface="Arial" charset="0"/>
              <a:cs typeface="Arial" charset="0"/>
            </a:rPr>
            <a:t>C </a:t>
          </a:r>
          <a:endParaRPr lang="es-ES" sz="1400" cap="none" baseline="0" noProof="0" dirty="0">
            <a:solidFill>
              <a:schemeClr val="tx1"/>
            </a:solidFill>
            <a:latin typeface="Arial" charset="0"/>
            <a:ea typeface="Arial" charset="0"/>
            <a:cs typeface="Arial" charset="0"/>
          </a:endParaRPr>
        </a:p>
      </dgm:t>
    </dgm:pt>
    <dgm:pt modelId="{4E1759FE-DDF4-4268-86A7-2A7BA480C3E8}" type="parTrans" cxnId="{1C20DB7A-777A-46EC-956A-98232D6421F1}">
      <dgm:prSet/>
      <dgm:spPr/>
      <dgm:t>
        <a:bodyPr/>
        <a:lstStyle/>
        <a:p>
          <a:endParaRPr lang="es-ES"/>
        </a:p>
      </dgm:t>
    </dgm:pt>
    <dgm:pt modelId="{7A96DB1A-689E-4974-8CC7-F9D8C08D605F}" type="sibTrans" cxnId="{1C20DB7A-777A-46EC-956A-98232D6421F1}">
      <dgm:prSet/>
      <dgm:spPr/>
      <dgm:t>
        <a:bodyPr/>
        <a:lstStyle/>
        <a:p>
          <a:endParaRPr lang="es-ES"/>
        </a:p>
      </dgm:t>
    </dgm:pt>
    <dgm:pt modelId="{20141C9E-86CC-6343-B9D9-58F20FFF1FA3}">
      <dgm:prSet custT="1"/>
      <dgm:spPr>
        <a:solidFill>
          <a:srgbClr val="5B9BD5">
            <a:alpha val="67059"/>
          </a:srgbClr>
        </a:solidFill>
      </dgm:spPr>
      <dgm:t>
        <a:bodyPr/>
        <a:lstStyle/>
        <a:p>
          <a:pPr rtl="0">
            <a:spcAft>
              <a:spcPts val="700"/>
            </a:spcAft>
          </a:pPr>
          <a:endParaRPr lang="es-ES" sz="1600" cap="none" baseline="0" noProof="0" dirty="0">
            <a:solidFill>
              <a:schemeClr val="tx1"/>
            </a:solidFill>
            <a:latin typeface="Arial" charset="0"/>
            <a:ea typeface="Arial" charset="0"/>
            <a:cs typeface="Arial" charset="0"/>
          </a:endParaRPr>
        </a:p>
      </dgm:t>
    </dgm:pt>
    <dgm:pt modelId="{D4FC8E53-29AC-7040-825F-3C052837321E}" type="parTrans" cxnId="{CC41B52B-A016-F14F-BE5D-22AC2251C33C}">
      <dgm:prSet/>
      <dgm:spPr/>
      <dgm:t>
        <a:bodyPr/>
        <a:lstStyle/>
        <a:p>
          <a:endParaRPr lang="es-ES_tradnl"/>
        </a:p>
      </dgm:t>
    </dgm:pt>
    <dgm:pt modelId="{41B1A304-9299-C249-8845-AB6FA2E56ACA}" type="sibTrans" cxnId="{CC41B52B-A016-F14F-BE5D-22AC2251C33C}">
      <dgm:prSet/>
      <dgm:spPr/>
      <dgm:t>
        <a:bodyPr/>
        <a:lstStyle/>
        <a:p>
          <a:endParaRPr lang="es-ES_tradnl"/>
        </a:p>
      </dgm:t>
    </dgm:pt>
    <dgm:pt modelId="{4E060CA6-EE88-7740-B7A4-4DAF1B4A2ADD}" type="pres">
      <dgm:prSet presAssocID="{361A28BD-A377-CE48-BCA8-60E386517923}" presName="linearFlow" presStyleCnt="0">
        <dgm:presLayoutVars>
          <dgm:dir/>
          <dgm:animLvl val="lvl"/>
          <dgm:resizeHandles/>
        </dgm:presLayoutVars>
      </dgm:prSet>
      <dgm:spPr/>
      <dgm:t>
        <a:bodyPr/>
        <a:lstStyle/>
        <a:p>
          <a:endParaRPr lang="en-US"/>
        </a:p>
      </dgm:t>
    </dgm:pt>
    <dgm:pt modelId="{EA884FF3-A472-3C4E-9CD1-4095167180B6}" type="pres">
      <dgm:prSet presAssocID="{B3600A6E-594F-7347-90B9-31846B8800FD}" presName="compositeNode" presStyleCnt="0">
        <dgm:presLayoutVars>
          <dgm:bulletEnabled val="1"/>
        </dgm:presLayoutVars>
      </dgm:prSet>
      <dgm:spPr/>
    </dgm:pt>
    <dgm:pt modelId="{B5E7D576-19AA-F94B-8E84-EDB48A7C3D14}" type="pres">
      <dgm:prSet presAssocID="{B3600A6E-594F-7347-90B9-31846B8800FD}" presName="image" presStyleLbl="fgImgPlace1" presStyleIdx="0" presStyleCnt="4"/>
      <dgm:spPr>
        <a:blipFill rotWithShape="0">
          <a:blip xmlns:r="http://schemas.openxmlformats.org/officeDocument/2006/relationships" r:embed="rId2"/>
          <a:stretch>
            <a:fillRect/>
          </a:stretch>
        </a:blipFill>
      </dgm:spPr>
      <dgm:t>
        <a:bodyPr/>
        <a:lstStyle/>
        <a:p>
          <a:endParaRPr lang="es-ES_tradnl"/>
        </a:p>
      </dgm:t>
    </dgm:pt>
    <dgm:pt modelId="{250DDB7B-55E1-194F-BACE-5D5369FCA337}" type="pres">
      <dgm:prSet presAssocID="{B3600A6E-594F-7347-90B9-31846B8800FD}" presName="childNode" presStyleLbl="node1" presStyleIdx="0" presStyleCnt="4" custScaleX="104588" custScaleY="100956">
        <dgm:presLayoutVars>
          <dgm:bulletEnabled val="1"/>
        </dgm:presLayoutVars>
      </dgm:prSet>
      <dgm:spPr/>
      <dgm:t>
        <a:bodyPr/>
        <a:lstStyle/>
        <a:p>
          <a:endParaRPr lang="en-US"/>
        </a:p>
      </dgm:t>
    </dgm:pt>
    <dgm:pt modelId="{BEF81384-B5C1-F047-93DF-CC1E486D7425}" type="pres">
      <dgm:prSet presAssocID="{B3600A6E-594F-7347-90B9-31846B8800FD}" presName="parentNode" presStyleLbl="revTx" presStyleIdx="0" presStyleCnt="4">
        <dgm:presLayoutVars>
          <dgm:chMax val="0"/>
          <dgm:bulletEnabled val="1"/>
        </dgm:presLayoutVars>
      </dgm:prSet>
      <dgm:spPr/>
      <dgm:t>
        <a:bodyPr/>
        <a:lstStyle/>
        <a:p>
          <a:endParaRPr lang="en-US"/>
        </a:p>
      </dgm:t>
    </dgm:pt>
    <dgm:pt modelId="{99B6806C-2CF1-FA4D-8F2B-B730843302C1}" type="pres">
      <dgm:prSet presAssocID="{A380BCC4-7E62-EB4B-AECA-E2A9804E4524}" presName="sibTrans" presStyleCnt="0"/>
      <dgm:spPr/>
    </dgm:pt>
    <dgm:pt modelId="{B69E84B3-D339-B04A-8B9F-B462FC738E81}" type="pres">
      <dgm:prSet presAssocID="{9EE577B4-8E06-3541-A3CF-A78721F52583}" presName="compositeNode" presStyleCnt="0">
        <dgm:presLayoutVars>
          <dgm:bulletEnabled val="1"/>
        </dgm:presLayoutVars>
      </dgm:prSet>
      <dgm:spPr/>
    </dgm:pt>
    <dgm:pt modelId="{F9BF8CD0-4D15-024F-8856-7E712CD8B87D}" type="pres">
      <dgm:prSet presAssocID="{9EE577B4-8E06-3541-A3CF-A78721F52583}" presName="image" presStyleLbl="fgImgPlace1" presStyleIdx="1" presStyleCnt="4"/>
      <dgm:spPr>
        <a:blipFill rotWithShape="0">
          <a:blip xmlns:r="http://schemas.openxmlformats.org/officeDocument/2006/relationships" r:embed="rId3"/>
          <a:stretch>
            <a:fillRect/>
          </a:stretch>
        </a:blipFill>
      </dgm:spPr>
      <dgm:t>
        <a:bodyPr/>
        <a:lstStyle/>
        <a:p>
          <a:endParaRPr lang="es-ES_tradnl"/>
        </a:p>
      </dgm:t>
    </dgm:pt>
    <dgm:pt modelId="{60A7A30F-001E-4B44-B5FD-E09DE1756409}" type="pres">
      <dgm:prSet presAssocID="{9EE577B4-8E06-3541-A3CF-A78721F52583}" presName="childNode" presStyleLbl="node1" presStyleIdx="1" presStyleCnt="4" custScaleX="104588" custScaleY="100956">
        <dgm:presLayoutVars>
          <dgm:bulletEnabled val="1"/>
        </dgm:presLayoutVars>
      </dgm:prSet>
      <dgm:spPr/>
      <dgm:t>
        <a:bodyPr/>
        <a:lstStyle/>
        <a:p>
          <a:endParaRPr lang="en-US"/>
        </a:p>
      </dgm:t>
    </dgm:pt>
    <dgm:pt modelId="{5EF06E8C-DC07-A34B-83A0-D29264DC6DC1}" type="pres">
      <dgm:prSet presAssocID="{9EE577B4-8E06-3541-A3CF-A78721F52583}" presName="parentNode" presStyleLbl="revTx" presStyleIdx="1" presStyleCnt="4">
        <dgm:presLayoutVars>
          <dgm:chMax val="0"/>
          <dgm:bulletEnabled val="1"/>
        </dgm:presLayoutVars>
      </dgm:prSet>
      <dgm:spPr/>
      <dgm:t>
        <a:bodyPr/>
        <a:lstStyle/>
        <a:p>
          <a:endParaRPr lang="en-US"/>
        </a:p>
      </dgm:t>
    </dgm:pt>
    <dgm:pt modelId="{6A22A5D6-AB53-6A48-90D3-BEBF43B4DECF}" type="pres">
      <dgm:prSet presAssocID="{79AE00A0-DF5D-6B4E-8C59-7CFDD2B83E7A}" presName="sibTrans" presStyleCnt="0"/>
      <dgm:spPr/>
    </dgm:pt>
    <dgm:pt modelId="{4714EEBD-18A6-2746-9926-63C5799855C4}" type="pres">
      <dgm:prSet presAssocID="{B56E5ED4-09D5-FB4F-9129-6BF4EC5B1A88}" presName="compositeNode" presStyleCnt="0">
        <dgm:presLayoutVars>
          <dgm:bulletEnabled val="1"/>
        </dgm:presLayoutVars>
      </dgm:prSet>
      <dgm:spPr/>
    </dgm:pt>
    <dgm:pt modelId="{AE5AFBB7-EB2E-F740-ABFE-EB085CD6220A}" type="pres">
      <dgm:prSet presAssocID="{B56E5ED4-09D5-FB4F-9129-6BF4EC5B1A88}" presName="image" presStyleLbl="fgImgPlace1" presStyleIdx="2" presStyleCnt="4"/>
      <dgm:spPr>
        <a:blipFill rotWithShape="0">
          <a:blip xmlns:r="http://schemas.openxmlformats.org/officeDocument/2006/relationships" r:embed="rId4"/>
          <a:stretch>
            <a:fillRect/>
          </a:stretch>
        </a:blipFill>
      </dgm:spPr>
      <dgm:t>
        <a:bodyPr/>
        <a:lstStyle/>
        <a:p>
          <a:endParaRPr lang="es-ES_tradnl"/>
        </a:p>
      </dgm:t>
    </dgm:pt>
    <dgm:pt modelId="{A6C4FAD8-93C5-674D-B48E-5E489E283AF6}" type="pres">
      <dgm:prSet presAssocID="{B56E5ED4-09D5-FB4F-9129-6BF4EC5B1A88}" presName="childNode" presStyleLbl="node1" presStyleIdx="2" presStyleCnt="4" custScaleX="104588" custScaleY="100956">
        <dgm:presLayoutVars>
          <dgm:bulletEnabled val="1"/>
        </dgm:presLayoutVars>
      </dgm:prSet>
      <dgm:spPr/>
      <dgm:t>
        <a:bodyPr/>
        <a:lstStyle/>
        <a:p>
          <a:endParaRPr lang="en-US"/>
        </a:p>
      </dgm:t>
    </dgm:pt>
    <dgm:pt modelId="{3E1D61D6-C6A2-2444-AE23-186D51AD7846}" type="pres">
      <dgm:prSet presAssocID="{B56E5ED4-09D5-FB4F-9129-6BF4EC5B1A88}" presName="parentNode" presStyleLbl="revTx" presStyleIdx="2" presStyleCnt="4">
        <dgm:presLayoutVars>
          <dgm:chMax val="0"/>
          <dgm:bulletEnabled val="1"/>
        </dgm:presLayoutVars>
      </dgm:prSet>
      <dgm:spPr/>
      <dgm:t>
        <a:bodyPr/>
        <a:lstStyle/>
        <a:p>
          <a:endParaRPr lang="en-US"/>
        </a:p>
      </dgm:t>
    </dgm:pt>
    <dgm:pt modelId="{7675691C-BE0E-7A4A-8FD6-1FA4441BC223}" type="pres">
      <dgm:prSet presAssocID="{77A27717-1541-B141-ACDB-94070B7E4AA0}" presName="sibTrans" presStyleCnt="0"/>
      <dgm:spPr/>
    </dgm:pt>
    <dgm:pt modelId="{855406CF-A0D9-C04F-8EF4-39DA5771DA1A}" type="pres">
      <dgm:prSet presAssocID="{84602C3F-DA45-F741-AEC3-A4008EB0C046}" presName="compositeNode" presStyleCnt="0">
        <dgm:presLayoutVars>
          <dgm:bulletEnabled val="1"/>
        </dgm:presLayoutVars>
      </dgm:prSet>
      <dgm:spPr/>
    </dgm:pt>
    <dgm:pt modelId="{7E5D4C15-E532-6548-841D-2E58EC33F075}" type="pres">
      <dgm:prSet presAssocID="{84602C3F-DA45-F741-AEC3-A4008EB0C046}" presName="image" presStyleLbl="fgImgPlace1" presStyleIdx="3" presStyleCnt="4"/>
      <dgm:spPr>
        <a:blipFill rotWithShape="0">
          <a:blip xmlns:r="http://schemas.openxmlformats.org/officeDocument/2006/relationships" r:embed="rId5"/>
          <a:stretch>
            <a:fillRect/>
          </a:stretch>
        </a:blipFill>
      </dgm:spPr>
      <dgm:t>
        <a:bodyPr/>
        <a:lstStyle/>
        <a:p>
          <a:endParaRPr lang="es-ES_tradnl"/>
        </a:p>
      </dgm:t>
    </dgm:pt>
    <dgm:pt modelId="{B0D50B2F-0F24-C240-8BBE-E4A7C3E56C5D}" type="pres">
      <dgm:prSet presAssocID="{84602C3F-DA45-F741-AEC3-A4008EB0C046}" presName="childNode" presStyleLbl="node1" presStyleIdx="3" presStyleCnt="4" custScaleX="104588" custScaleY="100956" custLinFactNeighborX="3314" custLinFactNeighborY="-2492">
        <dgm:presLayoutVars>
          <dgm:bulletEnabled val="1"/>
        </dgm:presLayoutVars>
      </dgm:prSet>
      <dgm:spPr/>
      <dgm:t>
        <a:bodyPr/>
        <a:lstStyle/>
        <a:p>
          <a:endParaRPr lang="en-US"/>
        </a:p>
      </dgm:t>
    </dgm:pt>
    <dgm:pt modelId="{2A7F396A-0AD8-D24D-B2FB-E7EC536BDA13}" type="pres">
      <dgm:prSet presAssocID="{84602C3F-DA45-F741-AEC3-A4008EB0C046}" presName="parentNode" presStyleLbl="revTx" presStyleIdx="3" presStyleCnt="4">
        <dgm:presLayoutVars>
          <dgm:chMax val="0"/>
          <dgm:bulletEnabled val="1"/>
        </dgm:presLayoutVars>
      </dgm:prSet>
      <dgm:spPr/>
      <dgm:t>
        <a:bodyPr/>
        <a:lstStyle/>
        <a:p>
          <a:endParaRPr lang="en-US"/>
        </a:p>
      </dgm:t>
    </dgm:pt>
  </dgm:ptLst>
  <dgm:cxnLst>
    <dgm:cxn modelId="{A837E917-FA8B-6A4C-BDED-FD06876C0DCB}" srcId="{361A28BD-A377-CE48-BCA8-60E386517923}" destId="{84602C3F-DA45-F741-AEC3-A4008EB0C046}" srcOrd="3" destOrd="0" parTransId="{93F82FEF-8164-074F-940C-1F1CBFE30342}" sibTransId="{DC50DB5F-D06A-7D47-8675-8B04F3B332FE}"/>
    <dgm:cxn modelId="{F5206C08-6026-5A43-86CA-0C4E5D5CADA9}" type="presOf" srcId="{555D3050-BC9B-4C2F-810B-EE8A9C849D41}" destId="{250DDB7B-55E1-194F-BACE-5D5369FCA337}" srcOrd="0" destOrd="5" presId="urn:microsoft.com/office/officeart/2005/8/layout/hList2#1"/>
    <dgm:cxn modelId="{65E575D4-5A5E-3F40-B4D5-1CE75C451C5C}" type="presOf" srcId="{584D99EE-2FE9-6842-898A-2AB73C04EEA0}" destId="{250DDB7B-55E1-194F-BACE-5D5369FCA337}" srcOrd="0" destOrd="4" presId="urn:microsoft.com/office/officeart/2005/8/layout/hList2#1"/>
    <dgm:cxn modelId="{709B0EFA-5EEB-EE48-9339-A2BDF4B01A86}" type="presOf" srcId="{B6FA250C-2493-9E44-A61F-99B5ACA2F38D}" destId="{60A7A30F-001E-4B44-B5FD-E09DE1756409}" srcOrd="0" destOrd="4" presId="urn:microsoft.com/office/officeart/2005/8/layout/hList2#1"/>
    <dgm:cxn modelId="{05BAD932-3634-F143-99EB-2BE2C0178F67}" srcId="{84602C3F-DA45-F741-AEC3-A4008EB0C046}" destId="{F31423C8-9375-1849-9FBD-A7D346752749}" srcOrd="3" destOrd="0" parTransId="{BD9A3BA7-541F-8143-82DA-C6159BF13B0A}" sibTransId="{089A42C5-13AA-9740-B03E-BC0D659E0209}"/>
    <dgm:cxn modelId="{7E2D9A8C-6E8C-D040-9566-F4D5A73BFE1E}" srcId="{B56E5ED4-09D5-FB4F-9129-6BF4EC5B1A88}" destId="{3D063A2F-05DF-D04A-94AC-CBFDC971E0FC}" srcOrd="0" destOrd="0" parTransId="{141CCEB8-CBB1-8F43-B2A1-0560A3095A3C}" sibTransId="{06712B97-63A3-464B-83C9-AA7A8D105E7F}"/>
    <dgm:cxn modelId="{726A1FBF-2DE5-5C43-81FD-8BD710D7827E}" type="presOf" srcId="{84602C3F-DA45-F741-AEC3-A4008EB0C046}" destId="{2A7F396A-0AD8-D24D-B2FB-E7EC536BDA13}" srcOrd="0" destOrd="0" presId="urn:microsoft.com/office/officeart/2005/8/layout/hList2#1"/>
    <dgm:cxn modelId="{FD8EE7B2-06E5-3E4B-A8A0-33C7E8F09C4D}" type="presOf" srcId="{3D063A2F-05DF-D04A-94AC-CBFDC971E0FC}" destId="{A6C4FAD8-93C5-674D-B48E-5E489E283AF6}" srcOrd="0" destOrd="0" presId="urn:microsoft.com/office/officeart/2005/8/layout/hList2#1"/>
    <dgm:cxn modelId="{4BC53871-23DF-0046-BA49-61DB91F62FB5}" type="presOf" srcId="{A73DDCF8-28C0-3145-9D99-FE8A20F0DE4B}" destId="{60A7A30F-001E-4B44-B5FD-E09DE1756409}" srcOrd="0" destOrd="3" presId="urn:microsoft.com/office/officeart/2005/8/layout/hList2#1"/>
    <dgm:cxn modelId="{8FAF57E4-F358-8745-B185-6AC2CC9F83A5}" srcId="{9EE577B4-8E06-3541-A3CF-A78721F52583}" destId="{78C70BD6-7E90-0648-8E62-A7645BBE1AF2}" srcOrd="0" destOrd="0" parTransId="{23379949-BDDF-C64F-854D-CDB3C401F5FC}" sibTransId="{4A33B4D7-CC18-8849-8A5A-2F049A5BC095}"/>
    <dgm:cxn modelId="{338BF31F-2CAD-5D49-8596-898F1ADE8ED9}" srcId="{B56E5ED4-09D5-FB4F-9129-6BF4EC5B1A88}" destId="{E8B29806-0C79-BC45-B34C-1EF404047FFB}" srcOrd="2" destOrd="0" parTransId="{7EBB9CD3-1809-1D41-AFF2-E3459839304D}" sibTransId="{E4AB6330-B561-AE49-965D-B7A9BFA15061}"/>
    <dgm:cxn modelId="{FE73A776-9999-F249-9E6F-0BFB532CB86C}" type="presOf" srcId="{60300990-B4C9-3B46-8607-A7ADB1D66037}" destId="{A6C4FAD8-93C5-674D-B48E-5E489E283AF6}" srcOrd="0" destOrd="1" presId="urn:microsoft.com/office/officeart/2005/8/layout/hList2#1"/>
    <dgm:cxn modelId="{71F38477-4E45-D24A-98AA-7D1AF4ABE71E}" type="presOf" srcId="{463A718E-5E86-9942-9BAB-821B421449B4}" destId="{60A7A30F-001E-4B44-B5FD-E09DE1756409}" srcOrd="0" destOrd="1" presId="urn:microsoft.com/office/officeart/2005/8/layout/hList2#1"/>
    <dgm:cxn modelId="{79F13B20-12DD-564F-A50E-BFB7E4A3397C}" srcId="{9EE577B4-8E06-3541-A3CF-A78721F52583}" destId="{B6FA250C-2493-9E44-A61F-99B5ACA2F38D}" srcOrd="4" destOrd="0" parTransId="{D4E67CAF-2760-C341-83E4-0C7916ACC80C}" sibTransId="{6A99B01A-ECEB-AA41-B218-75F0FFDFF0A0}"/>
    <dgm:cxn modelId="{971DA26D-8C2F-0F4E-9E38-FEF2B6C3045A}" type="presOf" srcId="{ABCD27EA-30BD-184B-A71D-191A2C84A418}" destId="{B0D50B2F-0F24-C240-8BBE-E4A7C3E56C5D}" srcOrd="0" destOrd="1" presId="urn:microsoft.com/office/officeart/2005/8/layout/hList2#1"/>
    <dgm:cxn modelId="{E8E85B3A-ABB4-4D46-9164-8F83E4F38E6C}" srcId="{9EE577B4-8E06-3541-A3CF-A78721F52583}" destId="{4B547271-F63B-1443-A403-7092B9AE448C}" srcOrd="2" destOrd="0" parTransId="{A7B5A0D2-CE9D-AD4D-8B95-DF302A36FCEA}" sibTransId="{D42F8E85-54E2-8D40-81FE-1D31B7A8266E}"/>
    <dgm:cxn modelId="{3AE7401B-F97D-F84F-A2AD-440CC53568D0}" srcId="{B56E5ED4-09D5-FB4F-9129-6BF4EC5B1A88}" destId="{60300990-B4C9-3B46-8607-A7ADB1D66037}" srcOrd="1" destOrd="0" parTransId="{EC8E70D6-C4C9-1141-9CAE-535456CB46F0}" sibTransId="{D5592F9A-AB78-1845-8237-9278B9A76FAA}"/>
    <dgm:cxn modelId="{B0BED3BF-A7C2-E94C-98B6-8754F518F300}" type="presOf" srcId="{BDE68E5F-58A3-6C4C-8443-723DE414FFBA}" destId="{250DDB7B-55E1-194F-BACE-5D5369FCA337}" srcOrd="0" destOrd="2" presId="urn:microsoft.com/office/officeart/2005/8/layout/hList2#1"/>
    <dgm:cxn modelId="{41EE6D09-CCDA-2844-B74B-53B4009FF424}" srcId="{361A28BD-A377-CE48-BCA8-60E386517923}" destId="{9EE577B4-8E06-3541-A3CF-A78721F52583}" srcOrd="1" destOrd="0" parTransId="{5CB98378-5CA7-E943-9E4E-6E3C07C83A51}" sibTransId="{79AE00A0-DF5D-6B4E-8C59-7CFDD2B83E7A}"/>
    <dgm:cxn modelId="{BD9B3515-C8CF-A340-8D70-15D92CEE5666}" srcId="{84602C3F-DA45-F741-AEC3-A4008EB0C046}" destId="{CEE865FB-235B-F240-809B-3E330B0288A6}" srcOrd="6" destOrd="0" parTransId="{0C2BE545-9938-784F-AF96-BA5885444FB8}" sibTransId="{1B294ED6-B130-A345-ADBB-E351B9D9B6B0}"/>
    <dgm:cxn modelId="{8D46B52A-3930-B248-89EF-0D1E38458D49}" type="presOf" srcId="{91328DE5-2A57-C543-9592-9DEEB1CAF85F}" destId="{B0D50B2F-0F24-C240-8BBE-E4A7C3E56C5D}" srcOrd="0" destOrd="2" presId="urn:microsoft.com/office/officeart/2005/8/layout/hList2#1"/>
    <dgm:cxn modelId="{814EAC25-843C-7940-B2DF-62A75BD401AE}" srcId="{84602C3F-DA45-F741-AEC3-A4008EB0C046}" destId="{C72DD941-5996-1143-A6D2-721F3274A393}" srcOrd="5" destOrd="0" parTransId="{F44AB2EE-A5E7-6F4F-8571-E6828D15132D}" sibTransId="{541F17C0-89BE-E946-8CCC-5BA6BC6CD2C8}"/>
    <dgm:cxn modelId="{28E7EF0D-5680-2046-A173-78F1DF440A57}" type="presOf" srcId="{B3600A6E-594F-7347-90B9-31846B8800FD}" destId="{BEF81384-B5C1-F047-93DF-CC1E486D7425}" srcOrd="0" destOrd="0" presId="urn:microsoft.com/office/officeart/2005/8/layout/hList2#1"/>
    <dgm:cxn modelId="{A708CCDB-3CCC-B74B-BD03-7CE93D5900FB}" srcId="{B3600A6E-594F-7347-90B9-31846B8800FD}" destId="{BDE68E5F-58A3-6C4C-8443-723DE414FFBA}" srcOrd="2" destOrd="0" parTransId="{6DCAFA5E-EFEB-0D4F-A13F-D066BBD92354}" sibTransId="{0E189DDE-D8CE-5D4D-B6C4-3F882A8AFFCD}"/>
    <dgm:cxn modelId="{F3997CED-4809-4345-80B7-1D5EFFA428D8}" type="presOf" srcId="{4B547271-F63B-1443-A403-7092B9AE448C}" destId="{60A7A30F-001E-4B44-B5FD-E09DE1756409}" srcOrd="0" destOrd="2" presId="urn:microsoft.com/office/officeart/2005/8/layout/hList2#1"/>
    <dgm:cxn modelId="{98ADDEB1-7586-CA4F-B81D-75EEDC16DC69}" type="presOf" srcId="{B56E5ED4-09D5-FB4F-9129-6BF4EC5B1A88}" destId="{3E1D61D6-C6A2-2444-AE23-186D51AD7846}" srcOrd="0" destOrd="0" presId="urn:microsoft.com/office/officeart/2005/8/layout/hList2#1"/>
    <dgm:cxn modelId="{2E6EC5CF-4A49-A94C-A708-06D3C5ED9A64}" type="presOf" srcId="{CEE865FB-235B-F240-809B-3E330B0288A6}" destId="{B0D50B2F-0F24-C240-8BBE-E4A7C3E56C5D}" srcOrd="0" destOrd="6" presId="urn:microsoft.com/office/officeart/2005/8/layout/hList2#1"/>
    <dgm:cxn modelId="{241408EF-266B-E446-A9D6-5C492F8DC29C}" type="presOf" srcId="{179698CE-0967-EE40-87E8-FFB751BE9132}" destId="{250DDB7B-55E1-194F-BACE-5D5369FCA337}" srcOrd="0" destOrd="1" presId="urn:microsoft.com/office/officeart/2005/8/layout/hList2#1"/>
    <dgm:cxn modelId="{F61F4402-15E5-9C41-A1A8-88282225AC7A}" type="presOf" srcId="{C72DD941-5996-1143-A6D2-721F3274A393}" destId="{B0D50B2F-0F24-C240-8BBE-E4A7C3E56C5D}" srcOrd="0" destOrd="5" presId="urn:microsoft.com/office/officeart/2005/8/layout/hList2#1"/>
    <dgm:cxn modelId="{5EC29514-6327-E148-AF2C-9A2F91EECE96}" srcId="{84602C3F-DA45-F741-AEC3-A4008EB0C046}" destId="{59A2103D-1D43-DE44-89E9-BF675578505A}" srcOrd="4" destOrd="0" parTransId="{4CACA9EB-EE7F-F147-9C99-F6D7586B1D97}" sibTransId="{0AFAA5F0-19BC-F94F-8E3C-F499290F692C}"/>
    <dgm:cxn modelId="{2A4DBB79-7E1A-344F-B4EE-0789563AF49F}" type="presOf" srcId="{20141C9E-86CC-6343-B9D9-58F20FFF1FA3}" destId="{B0D50B2F-0F24-C240-8BBE-E4A7C3E56C5D}" srcOrd="0" destOrd="0" presId="urn:microsoft.com/office/officeart/2005/8/layout/hList2#1"/>
    <dgm:cxn modelId="{6A424180-2ACA-0740-ABB8-5450F5E987AD}" type="presOf" srcId="{6CB8E94E-3DAB-400A-8EBE-AEA415B5FFE4}" destId="{60A7A30F-001E-4B44-B5FD-E09DE1756409}" srcOrd="0" destOrd="5" presId="urn:microsoft.com/office/officeart/2005/8/layout/hList2#1"/>
    <dgm:cxn modelId="{5F80CB2A-AC66-AC47-B701-2947B4DBD6F9}" type="presOf" srcId="{361A28BD-A377-CE48-BCA8-60E386517923}" destId="{4E060CA6-EE88-7740-B7A4-4DAF1B4A2ADD}" srcOrd="0" destOrd="0" presId="urn:microsoft.com/office/officeart/2005/8/layout/hList2#1"/>
    <dgm:cxn modelId="{7A182F65-0525-234A-87DF-753CFD68F600}" type="presOf" srcId="{9EE577B4-8E06-3541-A3CF-A78721F52583}" destId="{5EF06E8C-DC07-A34B-83A0-D29264DC6DC1}" srcOrd="0" destOrd="0" presId="urn:microsoft.com/office/officeart/2005/8/layout/hList2#1"/>
    <dgm:cxn modelId="{940B996D-D3EF-FC4C-A927-E0CF53ACDD5D}" type="presOf" srcId="{F31423C8-9375-1849-9FBD-A7D346752749}" destId="{B0D50B2F-0F24-C240-8BBE-E4A7C3E56C5D}" srcOrd="0" destOrd="3" presId="urn:microsoft.com/office/officeart/2005/8/layout/hList2#1"/>
    <dgm:cxn modelId="{1C20DB7A-777A-46EC-956A-98232D6421F1}" srcId="{B3600A6E-594F-7347-90B9-31846B8800FD}" destId="{555D3050-BC9B-4C2F-810B-EE8A9C849D41}" srcOrd="5" destOrd="0" parTransId="{4E1759FE-DDF4-4268-86A7-2A7BA480C3E8}" sibTransId="{7A96DB1A-689E-4974-8CC7-F9D8C08D605F}"/>
    <dgm:cxn modelId="{89947E95-807C-B841-9B31-77E973398DB7}" srcId="{B3600A6E-594F-7347-90B9-31846B8800FD}" destId="{584D99EE-2FE9-6842-898A-2AB73C04EEA0}" srcOrd="4" destOrd="0" parTransId="{8B974AFD-39F8-254B-87EC-5A026D02BDD6}" sibTransId="{F0062201-4304-2244-89E9-85736DD038CA}"/>
    <dgm:cxn modelId="{CC41B52B-A016-F14F-BE5D-22AC2251C33C}" srcId="{84602C3F-DA45-F741-AEC3-A4008EB0C046}" destId="{20141C9E-86CC-6343-B9D9-58F20FFF1FA3}" srcOrd="0" destOrd="0" parTransId="{D4FC8E53-29AC-7040-825F-3C052837321E}" sibTransId="{41B1A304-9299-C249-8845-AB6FA2E56ACA}"/>
    <dgm:cxn modelId="{1BD9771C-6BF1-694B-842B-81910580022C}" type="presOf" srcId="{E8B29806-0C79-BC45-B34C-1EF404047FFB}" destId="{A6C4FAD8-93C5-674D-B48E-5E489E283AF6}" srcOrd="0" destOrd="2" presId="urn:microsoft.com/office/officeart/2005/8/layout/hList2#1"/>
    <dgm:cxn modelId="{E8D915A4-9BEA-476E-B96C-E768216BCB47}" srcId="{9EE577B4-8E06-3541-A3CF-A78721F52583}" destId="{6CB8E94E-3DAB-400A-8EBE-AEA415B5FFE4}" srcOrd="5" destOrd="0" parTransId="{A8B84B9F-A890-408F-9FD7-3655CC36DBAD}" sibTransId="{2774703E-C556-4705-9F6D-58DDB068540C}"/>
    <dgm:cxn modelId="{6AF3C836-DA4B-FF42-B586-4AEAF6BC3D93}" srcId="{361A28BD-A377-CE48-BCA8-60E386517923}" destId="{B56E5ED4-09D5-FB4F-9129-6BF4EC5B1A88}" srcOrd="2" destOrd="0" parTransId="{5E8A41C7-A924-354C-B53E-CC2E47E9783D}" sibTransId="{77A27717-1541-B141-ACDB-94070B7E4AA0}"/>
    <dgm:cxn modelId="{FCCCCBED-E7D4-D545-B47D-66C597AE2C79}" srcId="{B3600A6E-594F-7347-90B9-31846B8800FD}" destId="{08899E9B-0DEB-6A49-82FF-A58473AAB5E2}" srcOrd="0" destOrd="0" parTransId="{F32DD0EE-AA9E-F24A-8745-BDEAED01ACC1}" sibTransId="{8EE484F5-58FF-3D41-A5D0-8C4385DC2A69}"/>
    <dgm:cxn modelId="{8064DD97-BF24-D44D-9C5D-CE453634887B}" srcId="{84602C3F-DA45-F741-AEC3-A4008EB0C046}" destId="{ABCD27EA-30BD-184B-A71D-191A2C84A418}" srcOrd="1" destOrd="0" parTransId="{0A3D4BDC-54FC-9845-86FB-E6E072B96FE6}" sibTransId="{0ACB9C3E-CFB9-3342-9CF1-7E6B899BE42D}"/>
    <dgm:cxn modelId="{37D9F324-1987-FF48-BFF1-BC1DA482857C}" type="presOf" srcId="{78C70BD6-7E90-0648-8E62-A7645BBE1AF2}" destId="{60A7A30F-001E-4B44-B5FD-E09DE1756409}" srcOrd="0" destOrd="0" presId="urn:microsoft.com/office/officeart/2005/8/layout/hList2#1"/>
    <dgm:cxn modelId="{B01EFB7C-A15F-384B-97E9-BCD24E46612E}" srcId="{9EE577B4-8E06-3541-A3CF-A78721F52583}" destId="{A73DDCF8-28C0-3145-9D99-FE8A20F0DE4B}" srcOrd="3" destOrd="0" parTransId="{C56A6FFA-9BCC-8242-A29A-0E85A6DF888D}" sibTransId="{2FEF8698-A1FA-1840-AFCF-905CC2BB5115}"/>
    <dgm:cxn modelId="{8E1B67E9-969E-F64A-BC75-818FBD4D2EED}" type="presOf" srcId="{7AC237B2-FA13-EA4D-9652-1F66DE2E186D}" destId="{250DDB7B-55E1-194F-BACE-5D5369FCA337}" srcOrd="0" destOrd="3" presId="urn:microsoft.com/office/officeart/2005/8/layout/hList2#1"/>
    <dgm:cxn modelId="{E3BAF28B-B491-0041-A242-C0405748177A}" srcId="{B3600A6E-594F-7347-90B9-31846B8800FD}" destId="{7AC237B2-FA13-EA4D-9652-1F66DE2E186D}" srcOrd="3" destOrd="0" parTransId="{D2122271-544C-8049-A945-E4FEC6C20133}" sibTransId="{C0D39F71-DADF-F649-8130-FAF12333CE4E}"/>
    <dgm:cxn modelId="{3E10141C-1CFE-1144-9F73-CBC85ACC2F3F}" srcId="{361A28BD-A377-CE48-BCA8-60E386517923}" destId="{B3600A6E-594F-7347-90B9-31846B8800FD}" srcOrd="0" destOrd="0" parTransId="{4C31B4EC-C9EF-1E49-A237-B29F9B8631F4}" sibTransId="{A380BCC4-7E62-EB4B-AECA-E2A9804E4524}"/>
    <dgm:cxn modelId="{4D5C474C-CB98-C541-BF97-8555FA11CFCA}" type="presOf" srcId="{08899E9B-0DEB-6A49-82FF-A58473AAB5E2}" destId="{250DDB7B-55E1-194F-BACE-5D5369FCA337}" srcOrd="0" destOrd="0" presId="urn:microsoft.com/office/officeart/2005/8/layout/hList2#1"/>
    <dgm:cxn modelId="{AAC31430-EF42-854B-AA5E-5BFC8C9779C1}" srcId="{84602C3F-DA45-F741-AEC3-A4008EB0C046}" destId="{91328DE5-2A57-C543-9592-9DEEB1CAF85F}" srcOrd="2" destOrd="0" parTransId="{70FBFE72-AFFA-2345-B5D4-39307DD4C1F1}" sibTransId="{19787F17-184A-2245-917B-5387636782EC}"/>
    <dgm:cxn modelId="{1875C89E-4B9E-9D4C-B165-8D55E7DE9F3D}" srcId="{B3600A6E-594F-7347-90B9-31846B8800FD}" destId="{179698CE-0967-EE40-87E8-FFB751BE9132}" srcOrd="1" destOrd="0" parTransId="{38AD3FC0-6317-AB44-83B8-EF53B3C1639D}" sibTransId="{115D8325-4996-6B40-B19E-B1D3D5A669D2}"/>
    <dgm:cxn modelId="{836EFACA-9F8D-844C-A740-BA2A6BDB63FE}" type="presOf" srcId="{59A2103D-1D43-DE44-89E9-BF675578505A}" destId="{B0D50B2F-0F24-C240-8BBE-E4A7C3E56C5D}" srcOrd="0" destOrd="4" presId="urn:microsoft.com/office/officeart/2005/8/layout/hList2#1"/>
    <dgm:cxn modelId="{45DE5887-1EF3-4844-AADE-8C315A2E1B64}" srcId="{9EE577B4-8E06-3541-A3CF-A78721F52583}" destId="{463A718E-5E86-9942-9BAB-821B421449B4}" srcOrd="1" destOrd="0" parTransId="{7B510575-492A-4A4B-AF1C-79A1329D539F}" sibTransId="{34ADE8FB-B38E-D845-9007-4A44041C5DF8}"/>
    <dgm:cxn modelId="{CD3AF89A-5663-7B47-AA18-F2B7A04D2A33}" type="presParOf" srcId="{4E060CA6-EE88-7740-B7A4-4DAF1B4A2ADD}" destId="{EA884FF3-A472-3C4E-9CD1-4095167180B6}" srcOrd="0" destOrd="0" presId="urn:microsoft.com/office/officeart/2005/8/layout/hList2#1"/>
    <dgm:cxn modelId="{2B7EC91D-9A43-7B41-B77C-B564679106F7}" type="presParOf" srcId="{EA884FF3-A472-3C4E-9CD1-4095167180B6}" destId="{B5E7D576-19AA-F94B-8E84-EDB48A7C3D14}" srcOrd="0" destOrd="0" presId="urn:microsoft.com/office/officeart/2005/8/layout/hList2#1"/>
    <dgm:cxn modelId="{A1387471-9425-B540-95C5-8528AB226E31}" type="presParOf" srcId="{EA884FF3-A472-3C4E-9CD1-4095167180B6}" destId="{250DDB7B-55E1-194F-BACE-5D5369FCA337}" srcOrd="1" destOrd="0" presId="urn:microsoft.com/office/officeart/2005/8/layout/hList2#1"/>
    <dgm:cxn modelId="{E6098C80-EEBC-1D43-9210-92D2FE0F968A}" type="presParOf" srcId="{EA884FF3-A472-3C4E-9CD1-4095167180B6}" destId="{BEF81384-B5C1-F047-93DF-CC1E486D7425}" srcOrd="2" destOrd="0" presId="urn:microsoft.com/office/officeart/2005/8/layout/hList2#1"/>
    <dgm:cxn modelId="{5D908FAD-2199-3A4A-9DF5-A8A8480293FA}" type="presParOf" srcId="{4E060CA6-EE88-7740-B7A4-4DAF1B4A2ADD}" destId="{99B6806C-2CF1-FA4D-8F2B-B730843302C1}" srcOrd="1" destOrd="0" presId="urn:microsoft.com/office/officeart/2005/8/layout/hList2#1"/>
    <dgm:cxn modelId="{8F9737B1-099C-EA41-8DBB-6272EA4994AC}" type="presParOf" srcId="{4E060CA6-EE88-7740-B7A4-4DAF1B4A2ADD}" destId="{B69E84B3-D339-B04A-8B9F-B462FC738E81}" srcOrd="2" destOrd="0" presId="urn:microsoft.com/office/officeart/2005/8/layout/hList2#1"/>
    <dgm:cxn modelId="{2C12F665-6381-3947-831A-270D4D921B83}" type="presParOf" srcId="{B69E84B3-D339-B04A-8B9F-B462FC738E81}" destId="{F9BF8CD0-4D15-024F-8856-7E712CD8B87D}" srcOrd="0" destOrd="0" presId="urn:microsoft.com/office/officeart/2005/8/layout/hList2#1"/>
    <dgm:cxn modelId="{CB89759F-A809-6042-8A9E-26D88A70D6A6}" type="presParOf" srcId="{B69E84B3-D339-B04A-8B9F-B462FC738E81}" destId="{60A7A30F-001E-4B44-B5FD-E09DE1756409}" srcOrd="1" destOrd="0" presId="urn:microsoft.com/office/officeart/2005/8/layout/hList2#1"/>
    <dgm:cxn modelId="{2B31582B-9FDE-5D43-BDE7-30E785F8F687}" type="presParOf" srcId="{B69E84B3-D339-B04A-8B9F-B462FC738E81}" destId="{5EF06E8C-DC07-A34B-83A0-D29264DC6DC1}" srcOrd="2" destOrd="0" presId="urn:microsoft.com/office/officeart/2005/8/layout/hList2#1"/>
    <dgm:cxn modelId="{6DA5F40C-0052-F644-ACE9-6938120CFAC6}" type="presParOf" srcId="{4E060CA6-EE88-7740-B7A4-4DAF1B4A2ADD}" destId="{6A22A5D6-AB53-6A48-90D3-BEBF43B4DECF}" srcOrd="3" destOrd="0" presId="urn:microsoft.com/office/officeart/2005/8/layout/hList2#1"/>
    <dgm:cxn modelId="{5A10100A-A8B0-6246-B7FC-98D7301E5C34}" type="presParOf" srcId="{4E060CA6-EE88-7740-B7A4-4DAF1B4A2ADD}" destId="{4714EEBD-18A6-2746-9926-63C5799855C4}" srcOrd="4" destOrd="0" presId="urn:microsoft.com/office/officeart/2005/8/layout/hList2#1"/>
    <dgm:cxn modelId="{8FF6AE68-3D42-9D47-A40C-04269AEA2202}" type="presParOf" srcId="{4714EEBD-18A6-2746-9926-63C5799855C4}" destId="{AE5AFBB7-EB2E-F740-ABFE-EB085CD6220A}" srcOrd="0" destOrd="0" presId="urn:microsoft.com/office/officeart/2005/8/layout/hList2#1"/>
    <dgm:cxn modelId="{D426BC9B-F64A-0748-B6CE-313F19DB60B0}" type="presParOf" srcId="{4714EEBD-18A6-2746-9926-63C5799855C4}" destId="{A6C4FAD8-93C5-674D-B48E-5E489E283AF6}" srcOrd="1" destOrd="0" presId="urn:microsoft.com/office/officeart/2005/8/layout/hList2#1"/>
    <dgm:cxn modelId="{893398C3-E3B0-1E42-BE29-43B8AF121251}" type="presParOf" srcId="{4714EEBD-18A6-2746-9926-63C5799855C4}" destId="{3E1D61D6-C6A2-2444-AE23-186D51AD7846}" srcOrd="2" destOrd="0" presId="urn:microsoft.com/office/officeart/2005/8/layout/hList2#1"/>
    <dgm:cxn modelId="{6E474D3F-D1CA-D640-B5AF-3524AAE645F9}" type="presParOf" srcId="{4E060CA6-EE88-7740-B7A4-4DAF1B4A2ADD}" destId="{7675691C-BE0E-7A4A-8FD6-1FA4441BC223}" srcOrd="5" destOrd="0" presId="urn:microsoft.com/office/officeart/2005/8/layout/hList2#1"/>
    <dgm:cxn modelId="{2B8624C1-7D96-8947-8771-070C4F424645}" type="presParOf" srcId="{4E060CA6-EE88-7740-B7A4-4DAF1B4A2ADD}" destId="{855406CF-A0D9-C04F-8EF4-39DA5771DA1A}" srcOrd="6" destOrd="0" presId="urn:microsoft.com/office/officeart/2005/8/layout/hList2#1"/>
    <dgm:cxn modelId="{6FA89CCA-2D0C-9D4B-B094-5C38976319B5}" type="presParOf" srcId="{855406CF-A0D9-C04F-8EF4-39DA5771DA1A}" destId="{7E5D4C15-E532-6548-841D-2E58EC33F075}" srcOrd="0" destOrd="0" presId="urn:microsoft.com/office/officeart/2005/8/layout/hList2#1"/>
    <dgm:cxn modelId="{B5F07951-9B4D-E948-9625-31A6187B2880}" type="presParOf" srcId="{855406CF-A0D9-C04F-8EF4-39DA5771DA1A}" destId="{B0D50B2F-0F24-C240-8BBE-E4A7C3E56C5D}" srcOrd="1" destOrd="0" presId="urn:microsoft.com/office/officeart/2005/8/layout/hList2#1"/>
    <dgm:cxn modelId="{EE0DA39C-0FA0-4F48-B5B7-CFF288A50F3B}" type="presParOf" srcId="{855406CF-A0D9-C04F-8EF4-39DA5771DA1A}" destId="{2A7F396A-0AD8-D24D-B2FB-E7EC536BDA13}" srcOrd="2" destOrd="0" presId="urn:microsoft.com/office/officeart/2005/8/layout/hList2#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0A58C2-BA7F-45B0-A4F5-3149145FF33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0AB25A07-EE6F-4842-AD0A-4B991CB6DC70}">
      <dgm:prSet phldrT="[Texto]"/>
      <dgm:spPr>
        <a:solidFill>
          <a:schemeClr val="accent6">
            <a:lumMod val="75000"/>
          </a:schemeClr>
        </a:solidFill>
      </dgm:spPr>
      <dgm:t>
        <a:bodyPr/>
        <a:lstStyle/>
        <a:p>
          <a:r>
            <a:rPr lang="es-EC" dirty="0" smtClean="0"/>
            <a:t>La HC es un indicador que cuantifica las emisiones de Gases de Efecto Invernadero (GEI) de personas, productos, actividades, empresas o instituciones de educación.</a:t>
          </a:r>
          <a:endParaRPr lang="es-ES" dirty="0"/>
        </a:p>
      </dgm:t>
    </dgm:pt>
    <dgm:pt modelId="{349C935E-C6E6-4E1E-B8D9-7D59C0D204BE}" type="parTrans" cxnId="{107A69AE-F7B4-4219-85A5-CC1B359A103B}">
      <dgm:prSet/>
      <dgm:spPr/>
      <dgm:t>
        <a:bodyPr/>
        <a:lstStyle/>
        <a:p>
          <a:endParaRPr lang="es-ES"/>
        </a:p>
      </dgm:t>
    </dgm:pt>
    <dgm:pt modelId="{22597C5F-88C9-4A3D-A70E-EB46C4E608F1}" type="sibTrans" cxnId="{107A69AE-F7B4-4219-85A5-CC1B359A103B}">
      <dgm:prSet/>
      <dgm:spPr/>
      <dgm:t>
        <a:bodyPr/>
        <a:lstStyle/>
        <a:p>
          <a:endParaRPr lang="es-ES"/>
        </a:p>
      </dgm:t>
    </dgm:pt>
    <dgm:pt modelId="{F83D77D4-8665-43A7-BDAF-9317171593F8}">
      <dgm:prSet phldrT="[Texto]" custT="1"/>
      <dgm:spPr>
        <a:solidFill>
          <a:schemeClr val="accent6">
            <a:lumMod val="20000"/>
            <a:lumOff val="80000"/>
          </a:schemeClr>
        </a:solidFill>
      </dgm:spPr>
      <dgm:t>
        <a:bodyPr/>
        <a:lstStyle/>
        <a:p>
          <a:r>
            <a:rPr lang="es-EC" sz="3600" dirty="0" smtClean="0">
              <a:solidFill>
                <a:schemeClr val="tx1"/>
              </a:solidFill>
            </a:rPr>
            <a:t>Se representa en cantidad de dióxido de carbono equivalente </a:t>
          </a:r>
        </a:p>
        <a:p>
          <a:r>
            <a:rPr lang="es-EC" sz="3200" dirty="0" smtClean="0">
              <a:solidFill>
                <a:schemeClr val="tx1"/>
              </a:solidFill>
            </a:rPr>
            <a:t>(kg CO</a:t>
          </a:r>
          <a:r>
            <a:rPr lang="es-EC" sz="3200" baseline="-25000" dirty="0" smtClean="0">
              <a:solidFill>
                <a:schemeClr val="tx1"/>
              </a:solidFill>
            </a:rPr>
            <a:t>2</a:t>
          </a:r>
          <a:r>
            <a:rPr lang="es-EC" sz="3200" dirty="0" smtClean="0">
              <a:solidFill>
                <a:schemeClr val="tx1"/>
              </a:solidFill>
            </a:rPr>
            <a:t>-eq)</a:t>
          </a:r>
          <a:r>
            <a:rPr lang="es-EC" sz="3600" dirty="0" smtClean="0">
              <a:solidFill>
                <a:schemeClr val="tx1"/>
              </a:solidFill>
            </a:rPr>
            <a:t>.</a:t>
          </a:r>
          <a:endParaRPr lang="es-ES" sz="3600" dirty="0">
            <a:solidFill>
              <a:schemeClr val="tx1"/>
            </a:solidFill>
          </a:endParaRPr>
        </a:p>
      </dgm:t>
    </dgm:pt>
    <dgm:pt modelId="{A387E9A7-0FAC-417E-B600-319526E4ED40}" type="parTrans" cxnId="{4FF0E81C-A8C7-42C6-9431-C0047C4252C2}">
      <dgm:prSet/>
      <dgm:spPr/>
      <dgm:t>
        <a:bodyPr/>
        <a:lstStyle/>
        <a:p>
          <a:endParaRPr lang="es-ES"/>
        </a:p>
      </dgm:t>
    </dgm:pt>
    <dgm:pt modelId="{072CFEA7-21C5-45E1-A481-A731EBD2C76B}" type="sibTrans" cxnId="{4FF0E81C-A8C7-42C6-9431-C0047C4252C2}">
      <dgm:prSet/>
      <dgm:spPr/>
      <dgm:t>
        <a:bodyPr/>
        <a:lstStyle/>
        <a:p>
          <a:endParaRPr lang="es-ES"/>
        </a:p>
      </dgm:t>
    </dgm:pt>
    <dgm:pt modelId="{58ADD17D-4D36-4050-9F5B-DC28F64EE827}">
      <dgm:prSet phldrT="[Texto]"/>
      <dgm:spPr>
        <a:blipFill rotWithShape="0">
          <a:blip xmlns:r="http://schemas.openxmlformats.org/officeDocument/2006/relationships" r:embed="rId1"/>
          <a:stretch>
            <a:fillRect/>
          </a:stretch>
        </a:blipFill>
      </dgm:spPr>
      <dgm:t>
        <a:bodyPr/>
        <a:lstStyle/>
        <a:p>
          <a:endParaRPr lang="es-ES" dirty="0">
            <a:solidFill>
              <a:schemeClr val="tx1"/>
            </a:solidFill>
          </a:endParaRPr>
        </a:p>
      </dgm:t>
    </dgm:pt>
    <dgm:pt modelId="{ECFAF0D4-1640-45B1-9A54-B2BE55C4BB96}" type="parTrans" cxnId="{25FE9125-B440-439F-BD8B-93BF87E9EC0D}">
      <dgm:prSet/>
      <dgm:spPr/>
      <dgm:t>
        <a:bodyPr/>
        <a:lstStyle/>
        <a:p>
          <a:endParaRPr lang="es-ES"/>
        </a:p>
      </dgm:t>
    </dgm:pt>
    <dgm:pt modelId="{E1A073C7-DEFD-4B8A-A81C-5F57BADC3F1C}" type="sibTrans" cxnId="{25FE9125-B440-439F-BD8B-93BF87E9EC0D}">
      <dgm:prSet/>
      <dgm:spPr/>
      <dgm:t>
        <a:bodyPr/>
        <a:lstStyle/>
        <a:p>
          <a:endParaRPr lang="es-ES"/>
        </a:p>
      </dgm:t>
    </dgm:pt>
    <dgm:pt modelId="{88CFEC2C-3FE7-4765-8739-E6D607BD7606}">
      <dgm:prSet phldrT="[Texto]" custT="1"/>
      <dgm:spPr>
        <a:solidFill>
          <a:schemeClr val="accent6">
            <a:lumMod val="20000"/>
            <a:lumOff val="80000"/>
          </a:schemeClr>
        </a:solidFill>
      </dgm:spPr>
      <dgm:t>
        <a:bodyPr/>
        <a:lstStyle/>
        <a:p>
          <a:r>
            <a:rPr lang="es-EC" sz="3600" dirty="0" smtClean="0">
              <a:solidFill>
                <a:schemeClr val="tx1"/>
              </a:solidFill>
            </a:rPr>
            <a:t>la HC se calcula mediante el uso </a:t>
          </a:r>
          <a:r>
            <a:rPr lang="es-EC" sz="3600" dirty="0" smtClean="0">
              <a:solidFill>
                <a:schemeClr val="tx1"/>
              </a:solidFill>
            </a:rPr>
            <a:t>deFactores </a:t>
          </a:r>
          <a:r>
            <a:rPr lang="es-EC" sz="3600" dirty="0" smtClean="0">
              <a:solidFill>
                <a:schemeClr val="tx1"/>
              </a:solidFill>
            </a:rPr>
            <a:t>de Emisión (FE). </a:t>
          </a:r>
          <a:endParaRPr lang="es-ES" sz="3600" dirty="0">
            <a:solidFill>
              <a:schemeClr val="tx1"/>
            </a:solidFill>
          </a:endParaRPr>
        </a:p>
      </dgm:t>
    </dgm:pt>
    <dgm:pt modelId="{DE0BBAB9-BF1E-4004-9B99-276BDFA67858}" type="parTrans" cxnId="{9FCD9AD4-CC2F-4AD0-9354-802795F920BA}">
      <dgm:prSet/>
      <dgm:spPr/>
      <dgm:t>
        <a:bodyPr/>
        <a:lstStyle/>
        <a:p>
          <a:endParaRPr lang="es-ES"/>
        </a:p>
      </dgm:t>
    </dgm:pt>
    <dgm:pt modelId="{FE76C6AE-46A9-411C-80CE-9789BE94EE79}" type="sibTrans" cxnId="{9FCD9AD4-CC2F-4AD0-9354-802795F920BA}">
      <dgm:prSet/>
      <dgm:spPr/>
      <dgm:t>
        <a:bodyPr/>
        <a:lstStyle/>
        <a:p>
          <a:endParaRPr lang="es-ES"/>
        </a:p>
      </dgm:t>
    </dgm:pt>
    <dgm:pt modelId="{A2CCB834-2CAB-401F-A9F4-425DA9F61768}" type="pres">
      <dgm:prSet presAssocID="{050A58C2-BA7F-45B0-A4F5-3149145FF334}" presName="composite" presStyleCnt="0">
        <dgm:presLayoutVars>
          <dgm:chMax val="1"/>
          <dgm:dir/>
          <dgm:resizeHandles val="exact"/>
        </dgm:presLayoutVars>
      </dgm:prSet>
      <dgm:spPr/>
      <dgm:t>
        <a:bodyPr/>
        <a:lstStyle/>
        <a:p>
          <a:endParaRPr lang="es-ES"/>
        </a:p>
      </dgm:t>
    </dgm:pt>
    <dgm:pt modelId="{A87CEE91-74F7-4515-9CDD-69BB0B41D4F4}" type="pres">
      <dgm:prSet presAssocID="{0AB25A07-EE6F-4842-AD0A-4B991CB6DC70}" presName="roof" presStyleLbl="dkBgShp" presStyleIdx="0" presStyleCnt="2"/>
      <dgm:spPr/>
      <dgm:t>
        <a:bodyPr/>
        <a:lstStyle/>
        <a:p>
          <a:endParaRPr lang="es-ES"/>
        </a:p>
      </dgm:t>
    </dgm:pt>
    <dgm:pt modelId="{1BA5AD89-246B-4506-985C-3FA1F1BB1E80}" type="pres">
      <dgm:prSet presAssocID="{0AB25A07-EE6F-4842-AD0A-4B991CB6DC70}" presName="pillars" presStyleCnt="0"/>
      <dgm:spPr/>
    </dgm:pt>
    <dgm:pt modelId="{A51DCA3C-BE21-49CE-8624-58A0F9D080D5}" type="pres">
      <dgm:prSet presAssocID="{0AB25A07-EE6F-4842-AD0A-4B991CB6DC70}" presName="pillar1" presStyleLbl="node1" presStyleIdx="0" presStyleCnt="3" custScaleX="100293">
        <dgm:presLayoutVars>
          <dgm:bulletEnabled val="1"/>
        </dgm:presLayoutVars>
      </dgm:prSet>
      <dgm:spPr/>
      <dgm:t>
        <a:bodyPr/>
        <a:lstStyle/>
        <a:p>
          <a:endParaRPr lang="es-ES"/>
        </a:p>
      </dgm:t>
    </dgm:pt>
    <dgm:pt modelId="{7C3ED6BF-F8F2-47F7-9514-BB2A98F2E8B9}" type="pres">
      <dgm:prSet presAssocID="{58ADD17D-4D36-4050-9F5B-DC28F64EE827}" presName="pillarX" presStyleLbl="node1" presStyleIdx="1" presStyleCnt="3">
        <dgm:presLayoutVars>
          <dgm:bulletEnabled val="1"/>
        </dgm:presLayoutVars>
      </dgm:prSet>
      <dgm:spPr/>
      <dgm:t>
        <a:bodyPr/>
        <a:lstStyle/>
        <a:p>
          <a:endParaRPr lang="es-ES"/>
        </a:p>
      </dgm:t>
    </dgm:pt>
    <dgm:pt modelId="{56E956BF-5C0B-4CC1-80F9-FD0F91D22733}" type="pres">
      <dgm:prSet presAssocID="{88CFEC2C-3FE7-4765-8739-E6D607BD7606}" presName="pillarX" presStyleLbl="node1" presStyleIdx="2" presStyleCnt="3">
        <dgm:presLayoutVars>
          <dgm:bulletEnabled val="1"/>
        </dgm:presLayoutVars>
      </dgm:prSet>
      <dgm:spPr/>
      <dgm:t>
        <a:bodyPr/>
        <a:lstStyle/>
        <a:p>
          <a:endParaRPr lang="es-ES"/>
        </a:p>
      </dgm:t>
    </dgm:pt>
    <dgm:pt modelId="{05C00734-F18B-4A88-BA67-1B6819DBE952}" type="pres">
      <dgm:prSet presAssocID="{0AB25A07-EE6F-4842-AD0A-4B991CB6DC70}" presName="base" presStyleLbl="dkBgShp" presStyleIdx="1" presStyleCnt="2"/>
      <dgm:spPr>
        <a:solidFill>
          <a:schemeClr val="accent6">
            <a:lumMod val="75000"/>
          </a:schemeClr>
        </a:solidFill>
      </dgm:spPr>
      <dgm:t>
        <a:bodyPr/>
        <a:lstStyle/>
        <a:p>
          <a:endParaRPr lang="es-ES_tradnl"/>
        </a:p>
      </dgm:t>
    </dgm:pt>
  </dgm:ptLst>
  <dgm:cxnLst>
    <dgm:cxn modelId="{799B24D0-529B-474B-A087-88946C9E2D46}" type="presOf" srcId="{050A58C2-BA7F-45B0-A4F5-3149145FF334}" destId="{A2CCB834-2CAB-401F-A9F4-425DA9F61768}" srcOrd="0" destOrd="0" presId="urn:microsoft.com/office/officeart/2005/8/layout/hList3"/>
    <dgm:cxn modelId="{107A69AE-F7B4-4219-85A5-CC1B359A103B}" srcId="{050A58C2-BA7F-45B0-A4F5-3149145FF334}" destId="{0AB25A07-EE6F-4842-AD0A-4B991CB6DC70}" srcOrd="0" destOrd="0" parTransId="{349C935E-C6E6-4E1E-B8D9-7D59C0D204BE}" sibTransId="{22597C5F-88C9-4A3D-A70E-EB46C4E608F1}"/>
    <dgm:cxn modelId="{26C5F870-0F7E-8E47-89E1-769B9631229B}" type="presOf" srcId="{F83D77D4-8665-43A7-BDAF-9317171593F8}" destId="{A51DCA3C-BE21-49CE-8624-58A0F9D080D5}" srcOrd="0" destOrd="0" presId="urn:microsoft.com/office/officeart/2005/8/layout/hList3"/>
    <dgm:cxn modelId="{9FCD9AD4-CC2F-4AD0-9354-802795F920BA}" srcId="{0AB25A07-EE6F-4842-AD0A-4B991CB6DC70}" destId="{88CFEC2C-3FE7-4765-8739-E6D607BD7606}" srcOrd="2" destOrd="0" parTransId="{DE0BBAB9-BF1E-4004-9B99-276BDFA67858}" sibTransId="{FE76C6AE-46A9-411C-80CE-9789BE94EE79}"/>
    <dgm:cxn modelId="{4FF0E81C-A8C7-42C6-9431-C0047C4252C2}" srcId="{0AB25A07-EE6F-4842-AD0A-4B991CB6DC70}" destId="{F83D77D4-8665-43A7-BDAF-9317171593F8}" srcOrd="0" destOrd="0" parTransId="{A387E9A7-0FAC-417E-B600-319526E4ED40}" sibTransId="{072CFEA7-21C5-45E1-A481-A731EBD2C76B}"/>
    <dgm:cxn modelId="{4C6A6FC3-C6F3-B640-9BFE-BD149F7E4D18}" type="presOf" srcId="{0AB25A07-EE6F-4842-AD0A-4B991CB6DC70}" destId="{A87CEE91-74F7-4515-9CDD-69BB0B41D4F4}" srcOrd="0" destOrd="0" presId="urn:microsoft.com/office/officeart/2005/8/layout/hList3"/>
    <dgm:cxn modelId="{3D49E0EB-8A4E-C442-B4D7-208306485B51}" type="presOf" srcId="{58ADD17D-4D36-4050-9F5B-DC28F64EE827}" destId="{7C3ED6BF-F8F2-47F7-9514-BB2A98F2E8B9}" srcOrd="0" destOrd="0" presId="urn:microsoft.com/office/officeart/2005/8/layout/hList3"/>
    <dgm:cxn modelId="{27D5036C-9894-9F4C-B4BB-0FBF4F910F01}" type="presOf" srcId="{88CFEC2C-3FE7-4765-8739-E6D607BD7606}" destId="{56E956BF-5C0B-4CC1-80F9-FD0F91D22733}" srcOrd="0" destOrd="0" presId="urn:microsoft.com/office/officeart/2005/8/layout/hList3"/>
    <dgm:cxn modelId="{25FE9125-B440-439F-BD8B-93BF87E9EC0D}" srcId="{0AB25A07-EE6F-4842-AD0A-4B991CB6DC70}" destId="{58ADD17D-4D36-4050-9F5B-DC28F64EE827}" srcOrd="1" destOrd="0" parTransId="{ECFAF0D4-1640-45B1-9A54-B2BE55C4BB96}" sibTransId="{E1A073C7-DEFD-4B8A-A81C-5F57BADC3F1C}"/>
    <dgm:cxn modelId="{72C52F61-CBEE-F444-8BA9-C9CD290C8445}" type="presParOf" srcId="{A2CCB834-2CAB-401F-A9F4-425DA9F61768}" destId="{A87CEE91-74F7-4515-9CDD-69BB0B41D4F4}" srcOrd="0" destOrd="0" presId="urn:microsoft.com/office/officeart/2005/8/layout/hList3"/>
    <dgm:cxn modelId="{C5B94E68-9077-D045-B1EA-2D2B8A0185D4}" type="presParOf" srcId="{A2CCB834-2CAB-401F-A9F4-425DA9F61768}" destId="{1BA5AD89-246B-4506-985C-3FA1F1BB1E80}" srcOrd="1" destOrd="0" presId="urn:microsoft.com/office/officeart/2005/8/layout/hList3"/>
    <dgm:cxn modelId="{C73AFC2A-8525-8D4F-8CBC-B569F790EEED}" type="presParOf" srcId="{1BA5AD89-246B-4506-985C-3FA1F1BB1E80}" destId="{A51DCA3C-BE21-49CE-8624-58A0F9D080D5}" srcOrd="0" destOrd="0" presId="urn:microsoft.com/office/officeart/2005/8/layout/hList3"/>
    <dgm:cxn modelId="{5A65B47B-2871-874F-A507-F8CF65E262A1}" type="presParOf" srcId="{1BA5AD89-246B-4506-985C-3FA1F1BB1E80}" destId="{7C3ED6BF-F8F2-47F7-9514-BB2A98F2E8B9}" srcOrd="1" destOrd="0" presId="urn:microsoft.com/office/officeart/2005/8/layout/hList3"/>
    <dgm:cxn modelId="{3BB5535A-F1E8-EA4A-BA69-FE2AB8661520}" type="presParOf" srcId="{1BA5AD89-246B-4506-985C-3FA1F1BB1E80}" destId="{56E956BF-5C0B-4CC1-80F9-FD0F91D22733}" srcOrd="2" destOrd="0" presId="urn:microsoft.com/office/officeart/2005/8/layout/hList3"/>
    <dgm:cxn modelId="{47E8C220-A9E1-FE43-8A0B-8CBFB486EA02}" type="presParOf" srcId="{A2CCB834-2CAB-401F-A9F4-425DA9F61768}" destId="{05C00734-F18B-4A88-BA67-1B6819DBE95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E43332-F92A-43D0-9C53-F638CDD07EB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FC012E38-22F7-4427-91D7-50376E10E006}">
      <dgm:prSet phldrT="[Texto]" custT="1"/>
      <dgm:spPr>
        <a:solidFill>
          <a:schemeClr val="accent6">
            <a:lumMod val="75000"/>
          </a:schemeClr>
        </a:solidFill>
      </dgm:spPr>
      <dgm:t>
        <a:bodyPr/>
        <a:lstStyle/>
        <a:p>
          <a:r>
            <a:rPr lang="es-ES" sz="2400" dirty="0" smtClean="0"/>
            <a:t>ALCANCE 1</a:t>
          </a:r>
          <a:endParaRPr lang="es-ES" sz="2400" dirty="0"/>
        </a:p>
      </dgm:t>
    </dgm:pt>
    <dgm:pt modelId="{7C69EAD1-80DF-4A4B-8BBF-436D3A8989B0}" type="parTrans" cxnId="{30564803-8907-41E8-AD5F-2E0703EC3BD4}">
      <dgm:prSet/>
      <dgm:spPr/>
      <dgm:t>
        <a:bodyPr/>
        <a:lstStyle/>
        <a:p>
          <a:endParaRPr lang="es-ES"/>
        </a:p>
      </dgm:t>
    </dgm:pt>
    <dgm:pt modelId="{4B308408-2AD3-41C0-A548-9DEFF7E6165A}" type="sibTrans" cxnId="{30564803-8907-41E8-AD5F-2E0703EC3BD4}">
      <dgm:prSet/>
      <dgm:spPr/>
      <dgm:t>
        <a:bodyPr/>
        <a:lstStyle/>
        <a:p>
          <a:endParaRPr lang="es-ES"/>
        </a:p>
      </dgm:t>
    </dgm:pt>
    <dgm:pt modelId="{F383E4B9-4ECD-4445-A2F0-98C27129A80D}">
      <dgm:prSet phldrT="[Texto]" custT="1"/>
      <dgm:spPr>
        <a:solidFill>
          <a:schemeClr val="accent6">
            <a:lumMod val="20000"/>
            <a:lumOff val="80000"/>
            <a:alpha val="90000"/>
          </a:schemeClr>
        </a:solidFill>
      </dgm:spPr>
      <dgm:t>
        <a:bodyPr/>
        <a:lstStyle/>
        <a:p>
          <a:r>
            <a:rPr lang="es-EC" sz="2400" dirty="0" smtClean="0">
              <a:latin typeface="Arial" charset="0"/>
              <a:ea typeface="Arial" charset="0"/>
              <a:cs typeface="Arial" charset="0"/>
            </a:rPr>
            <a:t>Emisiones </a:t>
          </a:r>
          <a:r>
            <a:rPr lang="es-EC" sz="2400" b="1" dirty="0" smtClean="0">
              <a:latin typeface="Arial" charset="0"/>
              <a:ea typeface="Arial" charset="0"/>
              <a:cs typeface="Arial" charset="0"/>
            </a:rPr>
            <a:t>DIRECTAS </a:t>
          </a:r>
          <a:r>
            <a:rPr lang="es-EC" sz="2400" b="0" dirty="0" smtClean="0">
              <a:latin typeface="Arial" charset="0"/>
              <a:ea typeface="Arial" charset="0"/>
              <a:cs typeface="Arial" charset="0"/>
            </a:rPr>
            <a:t>de</a:t>
          </a:r>
          <a:r>
            <a:rPr lang="es-EC" sz="2400" dirty="0" smtClean="0">
              <a:latin typeface="Arial" charset="0"/>
              <a:ea typeface="Arial" charset="0"/>
              <a:cs typeface="Arial" charset="0"/>
            </a:rPr>
            <a:t> fuentes de emisión controladas por la organización y ocurren in situ (salvo transporte).</a:t>
          </a:r>
          <a:endParaRPr lang="es-ES" sz="2400" b="1" dirty="0">
            <a:latin typeface="Arial" charset="0"/>
            <a:ea typeface="Arial" charset="0"/>
            <a:cs typeface="Arial" charset="0"/>
          </a:endParaRPr>
        </a:p>
      </dgm:t>
    </dgm:pt>
    <dgm:pt modelId="{EA1E36ED-2BDB-4A4E-B826-170A46F2A02C}" type="parTrans" cxnId="{DEDC06F1-5C9C-4115-9C9B-A3582528B84C}">
      <dgm:prSet/>
      <dgm:spPr/>
      <dgm:t>
        <a:bodyPr/>
        <a:lstStyle/>
        <a:p>
          <a:endParaRPr lang="es-ES"/>
        </a:p>
      </dgm:t>
    </dgm:pt>
    <dgm:pt modelId="{983DBAB0-C1FE-463C-9E18-379D5CD5EE77}" type="sibTrans" cxnId="{DEDC06F1-5C9C-4115-9C9B-A3582528B84C}">
      <dgm:prSet/>
      <dgm:spPr/>
      <dgm:t>
        <a:bodyPr/>
        <a:lstStyle/>
        <a:p>
          <a:endParaRPr lang="es-ES"/>
        </a:p>
      </dgm:t>
    </dgm:pt>
    <dgm:pt modelId="{AFE96017-094A-409D-8A5F-77ED7F36BAD1}">
      <dgm:prSet phldrT="[Texto]" custT="1"/>
      <dgm:spPr>
        <a:solidFill>
          <a:schemeClr val="accent6">
            <a:lumMod val="20000"/>
            <a:lumOff val="80000"/>
            <a:alpha val="90000"/>
          </a:schemeClr>
        </a:solidFill>
      </dgm:spPr>
      <dgm:t>
        <a:bodyPr/>
        <a:lstStyle/>
        <a:p>
          <a:r>
            <a:rPr lang="es-ES" sz="2400" dirty="0" smtClean="0">
              <a:latin typeface="Arial" charset="0"/>
              <a:ea typeface="Arial" charset="0"/>
              <a:cs typeface="Arial" charset="0"/>
            </a:rPr>
            <a:t>Incluye: fuentes fijas, hornos, calderas, emisiones de vehículos </a:t>
          </a:r>
          <a:r>
            <a:rPr lang="es-EC" sz="2400" dirty="0" smtClean="0">
              <a:latin typeface="Arial" charset="0"/>
              <a:ea typeface="Arial" charset="0"/>
              <a:cs typeface="Arial" charset="0"/>
            </a:rPr>
            <a:t>y emisiones fugitivas.</a:t>
          </a:r>
          <a:endParaRPr lang="es-ES" sz="1800" dirty="0">
            <a:latin typeface="Arial" charset="0"/>
            <a:ea typeface="Arial" charset="0"/>
            <a:cs typeface="Arial" charset="0"/>
          </a:endParaRPr>
        </a:p>
      </dgm:t>
    </dgm:pt>
    <dgm:pt modelId="{9A287D32-082F-4CBD-B149-8BE0CB44A3F8}" type="parTrans" cxnId="{D41F70BB-0910-4A29-A71E-14FE24A1C3ED}">
      <dgm:prSet/>
      <dgm:spPr/>
      <dgm:t>
        <a:bodyPr/>
        <a:lstStyle/>
        <a:p>
          <a:endParaRPr lang="es-ES"/>
        </a:p>
      </dgm:t>
    </dgm:pt>
    <dgm:pt modelId="{57C64259-41A4-4AD8-BF76-FEF56791E67F}" type="sibTrans" cxnId="{D41F70BB-0910-4A29-A71E-14FE24A1C3ED}">
      <dgm:prSet/>
      <dgm:spPr/>
      <dgm:t>
        <a:bodyPr/>
        <a:lstStyle/>
        <a:p>
          <a:endParaRPr lang="es-ES"/>
        </a:p>
      </dgm:t>
    </dgm:pt>
    <dgm:pt modelId="{91757151-3915-4EF4-BF93-11931383BF26}">
      <dgm:prSet phldrT="[Texto]" custT="1"/>
      <dgm:spPr>
        <a:solidFill>
          <a:schemeClr val="accent6">
            <a:lumMod val="75000"/>
          </a:schemeClr>
        </a:solidFill>
      </dgm:spPr>
      <dgm:t>
        <a:bodyPr/>
        <a:lstStyle/>
        <a:p>
          <a:r>
            <a:rPr lang="es-ES" sz="2400" dirty="0" smtClean="0"/>
            <a:t>ALCANCE 2</a:t>
          </a:r>
          <a:endParaRPr lang="es-ES" sz="2400" dirty="0"/>
        </a:p>
      </dgm:t>
    </dgm:pt>
    <dgm:pt modelId="{8417009A-689F-447D-8674-37BAC5E28A8A}" type="parTrans" cxnId="{9AE2B3C0-C63F-4098-B89D-D4D5B914D8CA}">
      <dgm:prSet/>
      <dgm:spPr/>
      <dgm:t>
        <a:bodyPr/>
        <a:lstStyle/>
        <a:p>
          <a:endParaRPr lang="es-ES"/>
        </a:p>
      </dgm:t>
    </dgm:pt>
    <dgm:pt modelId="{F777FB4B-5AB9-4F86-877A-4F0DCAA01FEF}" type="sibTrans" cxnId="{9AE2B3C0-C63F-4098-B89D-D4D5B914D8CA}">
      <dgm:prSet/>
      <dgm:spPr/>
      <dgm:t>
        <a:bodyPr/>
        <a:lstStyle/>
        <a:p>
          <a:endParaRPr lang="es-ES"/>
        </a:p>
      </dgm:t>
    </dgm:pt>
    <dgm:pt modelId="{CAA71036-09CD-4DC5-A029-FD91D63EBB14}">
      <dgm:prSet phldrT="[Texto]" custT="1"/>
      <dgm:spPr>
        <a:solidFill>
          <a:schemeClr val="accent6">
            <a:lumMod val="20000"/>
            <a:lumOff val="80000"/>
            <a:alpha val="90000"/>
          </a:schemeClr>
        </a:solidFill>
      </dgm:spPr>
      <dgm:t>
        <a:bodyPr/>
        <a:lstStyle/>
        <a:p>
          <a:r>
            <a:rPr lang="es-EC" sz="2400" dirty="0" smtClean="0">
              <a:latin typeface="Arial" charset="0"/>
              <a:ea typeface="Arial" charset="0"/>
              <a:cs typeface="Arial" charset="0"/>
            </a:rPr>
            <a:t>Emisiones </a:t>
          </a:r>
          <a:r>
            <a:rPr lang="es-EC" sz="2400" b="1" dirty="0" smtClean="0">
              <a:latin typeface="Arial" charset="0"/>
              <a:ea typeface="Arial" charset="0"/>
              <a:cs typeface="Arial" charset="0"/>
            </a:rPr>
            <a:t>INDIRECTAS </a:t>
          </a:r>
          <a:r>
            <a:rPr lang="es-EC" sz="2400" b="0" dirty="0" smtClean="0">
              <a:latin typeface="Arial" charset="0"/>
              <a:ea typeface="Arial" charset="0"/>
              <a:cs typeface="Arial" charset="0"/>
            </a:rPr>
            <a:t>por la generación de </a:t>
          </a:r>
          <a:r>
            <a:rPr lang="es-EC" sz="2400" b="1" dirty="0" smtClean="0">
              <a:latin typeface="Arial" charset="0"/>
              <a:ea typeface="Arial" charset="0"/>
              <a:cs typeface="Arial" charset="0"/>
            </a:rPr>
            <a:t>Electricidad </a:t>
          </a:r>
          <a:r>
            <a:rPr lang="es-EC" sz="2400" dirty="0" smtClean="0">
              <a:latin typeface="Arial" charset="0"/>
              <a:ea typeface="Arial" charset="0"/>
              <a:cs typeface="Arial" charset="0"/>
            </a:rPr>
            <a:t>proveniente de la red de distribución eléctrica nacional</a:t>
          </a:r>
          <a:r>
            <a:rPr lang="es-EC" sz="1600" dirty="0" smtClean="0">
              <a:latin typeface="Arial" charset="0"/>
              <a:ea typeface="Arial" charset="0"/>
              <a:cs typeface="Arial" charset="0"/>
            </a:rPr>
            <a:t>.</a:t>
          </a:r>
          <a:endParaRPr lang="es-ES" sz="2400" dirty="0">
            <a:latin typeface="Arial" charset="0"/>
            <a:ea typeface="Arial" charset="0"/>
            <a:cs typeface="Arial" charset="0"/>
          </a:endParaRPr>
        </a:p>
      </dgm:t>
    </dgm:pt>
    <dgm:pt modelId="{8FF10668-9D2A-448A-86B6-0C7FA81B830D}" type="parTrans" cxnId="{5CE01F66-EE4A-4D08-BCFB-93FF235EBB44}">
      <dgm:prSet/>
      <dgm:spPr/>
      <dgm:t>
        <a:bodyPr/>
        <a:lstStyle/>
        <a:p>
          <a:endParaRPr lang="es-ES"/>
        </a:p>
      </dgm:t>
    </dgm:pt>
    <dgm:pt modelId="{4B730691-743D-4A1C-88A9-7618D8707209}" type="sibTrans" cxnId="{5CE01F66-EE4A-4D08-BCFB-93FF235EBB44}">
      <dgm:prSet/>
      <dgm:spPr/>
      <dgm:t>
        <a:bodyPr/>
        <a:lstStyle/>
        <a:p>
          <a:endParaRPr lang="es-ES"/>
        </a:p>
      </dgm:t>
    </dgm:pt>
    <dgm:pt modelId="{F0ACBD4F-1FBD-4E18-92EE-5C02AC8B82B6}">
      <dgm:prSet phldrT="[Texto]" custT="1"/>
      <dgm:spPr>
        <a:solidFill>
          <a:schemeClr val="accent6">
            <a:lumMod val="75000"/>
          </a:schemeClr>
        </a:solidFill>
      </dgm:spPr>
      <dgm:t>
        <a:bodyPr/>
        <a:lstStyle/>
        <a:p>
          <a:r>
            <a:rPr lang="es-ES" sz="2400" dirty="0" smtClean="0"/>
            <a:t>ALCANCE 3</a:t>
          </a:r>
          <a:endParaRPr lang="es-ES" sz="2400" dirty="0"/>
        </a:p>
      </dgm:t>
    </dgm:pt>
    <dgm:pt modelId="{9644CA34-88CA-4D26-A4E3-5BA64B8080C9}" type="parTrans" cxnId="{5E6E97B8-8F3A-4280-B228-9CA7A0F2FE3D}">
      <dgm:prSet/>
      <dgm:spPr/>
      <dgm:t>
        <a:bodyPr/>
        <a:lstStyle/>
        <a:p>
          <a:endParaRPr lang="es-ES"/>
        </a:p>
      </dgm:t>
    </dgm:pt>
    <dgm:pt modelId="{B54750D9-DC39-48EE-8C09-14BAB922B4C9}" type="sibTrans" cxnId="{5E6E97B8-8F3A-4280-B228-9CA7A0F2FE3D}">
      <dgm:prSet/>
      <dgm:spPr/>
      <dgm:t>
        <a:bodyPr/>
        <a:lstStyle/>
        <a:p>
          <a:endParaRPr lang="es-ES"/>
        </a:p>
      </dgm:t>
    </dgm:pt>
    <dgm:pt modelId="{03CE7DBD-A699-4A91-8B0D-BEEF2F68FC82}">
      <dgm:prSet phldrT="[Texto]" custT="1"/>
      <dgm:spPr>
        <a:solidFill>
          <a:schemeClr val="accent6">
            <a:lumMod val="20000"/>
            <a:lumOff val="80000"/>
            <a:alpha val="90000"/>
          </a:schemeClr>
        </a:solidFill>
      </dgm:spPr>
      <dgm:t>
        <a:bodyPr/>
        <a:lstStyle/>
        <a:p>
          <a:r>
            <a:rPr lang="es-EC" sz="2400" dirty="0" smtClean="0">
              <a:latin typeface="Arial" charset="0"/>
              <a:ea typeface="Arial" charset="0"/>
              <a:cs typeface="Arial" charset="0"/>
            </a:rPr>
            <a:t>Emisiones </a:t>
          </a:r>
          <a:r>
            <a:rPr lang="es-EC" sz="2400" b="1" dirty="0" smtClean="0">
              <a:latin typeface="Arial" charset="0"/>
              <a:ea typeface="Arial" charset="0"/>
              <a:cs typeface="Arial" charset="0"/>
            </a:rPr>
            <a:t>INDIRECTAS </a:t>
          </a:r>
          <a:r>
            <a:rPr lang="es-EC" sz="2400" b="0" dirty="0" smtClean="0">
              <a:latin typeface="Arial" charset="0"/>
              <a:ea typeface="Arial" charset="0"/>
              <a:cs typeface="Arial" charset="0"/>
            </a:rPr>
            <a:t>de </a:t>
          </a:r>
          <a:r>
            <a:rPr lang="es-EC" sz="2400" dirty="0" smtClean="0">
              <a:latin typeface="Arial" charset="0"/>
              <a:ea typeface="Arial" charset="0"/>
              <a:cs typeface="Arial" charset="0"/>
            </a:rPr>
            <a:t>fuentes de emisión que no son controladas por la organización (fuera de instalaciones). </a:t>
          </a:r>
          <a:endParaRPr lang="es-ES" sz="2400" dirty="0">
            <a:latin typeface="Arial" charset="0"/>
            <a:ea typeface="Arial" charset="0"/>
            <a:cs typeface="Arial" charset="0"/>
          </a:endParaRPr>
        </a:p>
      </dgm:t>
    </dgm:pt>
    <dgm:pt modelId="{1F1212DE-A11B-4681-9479-10626A51CA97}" type="parTrans" cxnId="{CF6D454F-3910-4C52-A333-789501B0CF0D}">
      <dgm:prSet/>
      <dgm:spPr/>
      <dgm:t>
        <a:bodyPr/>
        <a:lstStyle/>
        <a:p>
          <a:endParaRPr lang="es-ES"/>
        </a:p>
      </dgm:t>
    </dgm:pt>
    <dgm:pt modelId="{90243297-AB5D-4A47-B895-2C2D5360FB22}" type="sibTrans" cxnId="{CF6D454F-3910-4C52-A333-789501B0CF0D}">
      <dgm:prSet/>
      <dgm:spPr/>
      <dgm:t>
        <a:bodyPr/>
        <a:lstStyle/>
        <a:p>
          <a:endParaRPr lang="es-ES"/>
        </a:p>
      </dgm:t>
    </dgm:pt>
    <dgm:pt modelId="{9DB80636-466B-DD46-B3C7-AFEB466F3A5F}">
      <dgm:prSet phldrT="[Texto]" custT="1"/>
      <dgm:spPr>
        <a:solidFill>
          <a:schemeClr val="accent6">
            <a:lumMod val="20000"/>
            <a:lumOff val="80000"/>
            <a:alpha val="90000"/>
          </a:schemeClr>
        </a:solidFill>
      </dgm:spPr>
      <dgm:t>
        <a:bodyPr/>
        <a:lstStyle/>
        <a:p>
          <a:r>
            <a:rPr lang="es-EC" sz="2400" dirty="0" smtClean="0">
              <a:latin typeface="Arial" charset="0"/>
              <a:ea typeface="Arial" charset="0"/>
              <a:cs typeface="Arial" charset="0"/>
            </a:rPr>
            <a:t>Incluye: extracción de materia prima, viajes de trabajo, seguros, transportes externos y de productos realizadas por terceros, gestión de residuos sólidos (relleno sanitario) y compras.</a:t>
          </a:r>
          <a:endParaRPr lang="es-ES" sz="2400" dirty="0">
            <a:latin typeface="Arial" charset="0"/>
            <a:ea typeface="Arial" charset="0"/>
            <a:cs typeface="Arial" charset="0"/>
          </a:endParaRPr>
        </a:p>
      </dgm:t>
    </dgm:pt>
    <dgm:pt modelId="{70ABDB75-EBEC-2A4E-A6D1-3A57F73983F3}" type="parTrans" cxnId="{E26F7370-54F6-D244-900C-B00660CB2496}">
      <dgm:prSet/>
      <dgm:spPr/>
      <dgm:t>
        <a:bodyPr/>
        <a:lstStyle/>
        <a:p>
          <a:endParaRPr lang="es-ES_tradnl"/>
        </a:p>
      </dgm:t>
    </dgm:pt>
    <dgm:pt modelId="{18590C86-968B-194D-94A8-3D581306DD48}" type="sibTrans" cxnId="{E26F7370-54F6-D244-900C-B00660CB2496}">
      <dgm:prSet/>
      <dgm:spPr/>
      <dgm:t>
        <a:bodyPr/>
        <a:lstStyle/>
        <a:p>
          <a:endParaRPr lang="es-ES_tradnl"/>
        </a:p>
      </dgm:t>
    </dgm:pt>
    <dgm:pt modelId="{7613B202-9E5D-41A4-9D21-7A5D6D342002}" type="pres">
      <dgm:prSet presAssocID="{08E43332-F92A-43D0-9C53-F638CDD07EBA}" presName="Name0" presStyleCnt="0">
        <dgm:presLayoutVars>
          <dgm:dir/>
          <dgm:animLvl val="lvl"/>
          <dgm:resizeHandles val="exact"/>
        </dgm:presLayoutVars>
      </dgm:prSet>
      <dgm:spPr/>
      <dgm:t>
        <a:bodyPr/>
        <a:lstStyle/>
        <a:p>
          <a:endParaRPr lang="es-ES"/>
        </a:p>
      </dgm:t>
    </dgm:pt>
    <dgm:pt modelId="{308805A5-2D54-4495-8E3D-EBB606095BA6}" type="pres">
      <dgm:prSet presAssocID="{FC012E38-22F7-4427-91D7-50376E10E006}" presName="linNode" presStyleCnt="0"/>
      <dgm:spPr/>
    </dgm:pt>
    <dgm:pt modelId="{29DAD5DC-5586-4847-959C-953A56C648AE}" type="pres">
      <dgm:prSet presAssocID="{FC012E38-22F7-4427-91D7-50376E10E006}" presName="parentText" presStyleLbl="node1" presStyleIdx="0" presStyleCnt="3" custScaleX="40672" custLinFactNeighborX="-14363" custLinFactNeighborY="-932">
        <dgm:presLayoutVars>
          <dgm:chMax val="1"/>
          <dgm:bulletEnabled val="1"/>
        </dgm:presLayoutVars>
      </dgm:prSet>
      <dgm:spPr/>
      <dgm:t>
        <a:bodyPr/>
        <a:lstStyle/>
        <a:p>
          <a:endParaRPr lang="es-ES"/>
        </a:p>
      </dgm:t>
    </dgm:pt>
    <dgm:pt modelId="{C85C938E-F8E6-4115-8854-4EFC6E8D29DE}" type="pres">
      <dgm:prSet presAssocID="{FC012E38-22F7-4427-91D7-50376E10E006}" presName="descendantText" presStyleLbl="alignAccFollowNode1" presStyleIdx="0" presStyleCnt="3" custScaleX="141361" custScaleY="141893">
        <dgm:presLayoutVars>
          <dgm:bulletEnabled val="1"/>
        </dgm:presLayoutVars>
      </dgm:prSet>
      <dgm:spPr/>
      <dgm:t>
        <a:bodyPr/>
        <a:lstStyle/>
        <a:p>
          <a:endParaRPr lang="es-ES"/>
        </a:p>
      </dgm:t>
    </dgm:pt>
    <dgm:pt modelId="{EE89A03F-CE4C-4569-9F68-0937F4583909}" type="pres">
      <dgm:prSet presAssocID="{4B308408-2AD3-41C0-A548-9DEFF7E6165A}" presName="sp" presStyleCnt="0"/>
      <dgm:spPr/>
    </dgm:pt>
    <dgm:pt modelId="{3ECC196D-030A-4F66-97BF-262FD34DD5B3}" type="pres">
      <dgm:prSet presAssocID="{91757151-3915-4EF4-BF93-11931383BF26}" presName="linNode" presStyleCnt="0"/>
      <dgm:spPr/>
    </dgm:pt>
    <dgm:pt modelId="{C187C82B-868A-41F0-B3F1-A3799E355EDF}" type="pres">
      <dgm:prSet presAssocID="{91757151-3915-4EF4-BF93-11931383BF26}" presName="parentText" presStyleLbl="node1" presStyleIdx="1" presStyleCnt="3" custScaleX="37885" custLinFactNeighborX="-14363" custLinFactNeighborY="-932">
        <dgm:presLayoutVars>
          <dgm:chMax val="1"/>
          <dgm:bulletEnabled val="1"/>
        </dgm:presLayoutVars>
      </dgm:prSet>
      <dgm:spPr/>
      <dgm:t>
        <a:bodyPr/>
        <a:lstStyle/>
        <a:p>
          <a:endParaRPr lang="es-ES"/>
        </a:p>
      </dgm:t>
    </dgm:pt>
    <dgm:pt modelId="{F5BFE268-3BA3-4945-9C86-5210CE0C0C63}" type="pres">
      <dgm:prSet presAssocID="{91757151-3915-4EF4-BF93-11931383BF26}" presName="descendantText" presStyleLbl="alignAccFollowNode1" presStyleIdx="1" presStyleCnt="3" custScaleX="132224" custScaleY="102643">
        <dgm:presLayoutVars>
          <dgm:bulletEnabled val="1"/>
        </dgm:presLayoutVars>
      </dgm:prSet>
      <dgm:spPr/>
      <dgm:t>
        <a:bodyPr/>
        <a:lstStyle/>
        <a:p>
          <a:endParaRPr lang="es-ES"/>
        </a:p>
      </dgm:t>
    </dgm:pt>
    <dgm:pt modelId="{AE68A112-7D2F-4E50-832D-A5D4545910FC}" type="pres">
      <dgm:prSet presAssocID="{F777FB4B-5AB9-4F86-877A-4F0DCAA01FEF}" presName="sp" presStyleCnt="0"/>
      <dgm:spPr/>
    </dgm:pt>
    <dgm:pt modelId="{182821E7-DDFE-4893-A4A4-7746E76EB348}" type="pres">
      <dgm:prSet presAssocID="{F0ACBD4F-1FBD-4E18-92EE-5C02AC8B82B6}" presName="linNode" presStyleCnt="0"/>
      <dgm:spPr/>
    </dgm:pt>
    <dgm:pt modelId="{A015814E-8B66-4686-AA15-81B7CE9E95C3}" type="pres">
      <dgm:prSet presAssocID="{F0ACBD4F-1FBD-4E18-92EE-5C02AC8B82B6}" presName="parentText" presStyleLbl="node1" presStyleIdx="2" presStyleCnt="3" custScaleX="40672" custLinFactNeighborX="-14363" custLinFactNeighborY="-932">
        <dgm:presLayoutVars>
          <dgm:chMax val="1"/>
          <dgm:bulletEnabled val="1"/>
        </dgm:presLayoutVars>
      </dgm:prSet>
      <dgm:spPr/>
      <dgm:t>
        <a:bodyPr/>
        <a:lstStyle/>
        <a:p>
          <a:endParaRPr lang="es-ES"/>
        </a:p>
      </dgm:t>
    </dgm:pt>
    <dgm:pt modelId="{770CE130-D020-4B38-8725-50FB65A60935}" type="pres">
      <dgm:prSet presAssocID="{F0ACBD4F-1FBD-4E18-92EE-5C02AC8B82B6}" presName="descendantText" presStyleLbl="alignAccFollowNode1" presStyleIdx="2" presStyleCnt="3" custScaleX="151220" custScaleY="149322">
        <dgm:presLayoutVars>
          <dgm:bulletEnabled val="1"/>
        </dgm:presLayoutVars>
      </dgm:prSet>
      <dgm:spPr/>
      <dgm:t>
        <a:bodyPr/>
        <a:lstStyle/>
        <a:p>
          <a:endParaRPr lang="es-ES"/>
        </a:p>
      </dgm:t>
    </dgm:pt>
  </dgm:ptLst>
  <dgm:cxnLst>
    <dgm:cxn modelId="{01438CEB-D29A-DD48-B222-C01596211D41}" type="presOf" srcId="{91757151-3915-4EF4-BF93-11931383BF26}" destId="{C187C82B-868A-41F0-B3F1-A3799E355EDF}" srcOrd="0" destOrd="0" presId="urn:microsoft.com/office/officeart/2005/8/layout/vList5"/>
    <dgm:cxn modelId="{5E6E97B8-8F3A-4280-B228-9CA7A0F2FE3D}" srcId="{08E43332-F92A-43D0-9C53-F638CDD07EBA}" destId="{F0ACBD4F-1FBD-4E18-92EE-5C02AC8B82B6}" srcOrd="2" destOrd="0" parTransId="{9644CA34-88CA-4D26-A4E3-5BA64B8080C9}" sibTransId="{B54750D9-DC39-48EE-8C09-14BAB922B4C9}"/>
    <dgm:cxn modelId="{0D7D4607-0AF0-B443-9549-B288BCEFB2C0}" type="presOf" srcId="{9DB80636-466B-DD46-B3C7-AFEB466F3A5F}" destId="{770CE130-D020-4B38-8725-50FB65A60935}" srcOrd="0" destOrd="1" presId="urn:microsoft.com/office/officeart/2005/8/layout/vList5"/>
    <dgm:cxn modelId="{444A1CB9-A6E1-454C-8747-CD3094E71631}" type="presOf" srcId="{08E43332-F92A-43D0-9C53-F638CDD07EBA}" destId="{7613B202-9E5D-41A4-9D21-7A5D6D342002}" srcOrd="0" destOrd="0" presId="urn:microsoft.com/office/officeart/2005/8/layout/vList5"/>
    <dgm:cxn modelId="{50052F24-4062-CE40-8F46-678536A58462}" type="presOf" srcId="{F0ACBD4F-1FBD-4E18-92EE-5C02AC8B82B6}" destId="{A015814E-8B66-4686-AA15-81B7CE9E95C3}" srcOrd="0" destOrd="0" presId="urn:microsoft.com/office/officeart/2005/8/layout/vList5"/>
    <dgm:cxn modelId="{CF6D454F-3910-4C52-A333-789501B0CF0D}" srcId="{F0ACBD4F-1FBD-4E18-92EE-5C02AC8B82B6}" destId="{03CE7DBD-A699-4A91-8B0D-BEEF2F68FC82}" srcOrd="0" destOrd="0" parTransId="{1F1212DE-A11B-4681-9479-10626A51CA97}" sibTransId="{90243297-AB5D-4A47-B895-2C2D5360FB22}"/>
    <dgm:cxn modelId="{8E980348-BFC0-ED41-8A2D-F1B1C437064E}" type="presOf" srcId="{AFE96017-094A-409D-8A5F-77ED7F36BAD1}" destId="{C85C938E-F8E6-4115-8854-4EFC6E8D29DE}" srcOrd="0" destOrd="1" presId="urn:microsoft.com/office/officeart/2005/8/layout/vList5"/>
    <dgm:cxn modelId="{325E646B-5014-774C-A4C3-EB54A6288A8E}" type="presOf" srcId="{CAA71036-09CD-4DC5-A029-FD91D63EBB14}" destId="{F5BFE268-3BA3-4945-9C86-5210CE0C0C63}" srcOrd="0" destOrd="0" presId="urn:microsoft.com/office/officeart/2005/8/layout/vList5"/>
    <dgm:cxn modelId="{DEDC06F1-5C9C-4115-9C9B-A3582528B84C}" srcId="{FC012E38-22F7-4427-91D7-50376E10E006}" destId="{F383E4B9-4ECD-4445-A2F0-98C27129A80D}" srcOrd="0" destOrd="0" parTransId="{EA1E36ED-2BDB-4A4E-B826-170A46F2A02C}" sibTransId="{983DBAB0-C1FE-463C-9E18-379D5CD5EE77}"/>
    <dgm:cxn modelId="{9AE2B3C0-C63F-4098-B89D-D4D5B914D8CA}" srcId="{08E43332-F92A-43D0-9C53-F638CDD07EBA}" destId="{91757151-3915-4EF4-BF93-11931383BF26}" srcOrd="1" destOrd="0" parTransId="{8417009A-689F-447D-8674-37BAC5E28A8A}" sibTransId="{F777FB4B-5AB9-4F86-877A-4F0DCAA01FEF}"/>
    <dgm:cxn modelId="{E26F7370-54F6-D244-900C-B00660CB2496}" srcId="{F0ACBD4F-1FBD-4E18-92EE-5C02AC8B82B6}" destId="{9DB80636-466B-DD46-B3C7-AFEB466F3A5F}" srcOrd="1" destOrd="0" parTransId="{70ABDB75-EBEC-2A4E-A6D1-3A57F73983F3}" sibTransId="{18590C86-968B-194D-94A8-3D581306DD48}"/>
    <dgm:cxn modelId="{D41F70BB-0910-4A29-A71E-14FE24A1C3ED}" srcId="{FC012E38-22F7-4427-91D7-50376E10E006}" destId="{AFE96017-094A-409D-8A5F-77ED7F36BAD1}" srcOrd="1" destOrd="0" parTransId="{9A287D32-082F-4CBD-B149-8BE0CB44A3F8}" sibTransId="{57C64259-41A4-4AD8-BF76-FEF56791E67F}"/>
    <dgm:cxn modelId="{5CE01F66-EE4A-4D08-BCFB-93FF235EBB44}" srcId="{91757151-3915-4EF4-BF93-11931383BF26}" destId="{CAA71036-09CD-4DC5-A029-FD91D63EBB14}" srcOrd="0" destOrd="0" parTransId="{8FF10668-9D2A-448A-86B6-0C7FA81B830D}" sibTransId="{4B730691-743D-4A1C-88A9-7618D8707209}"/>
    <dgm:cxn modelId="{30564803-8907-41E8-AD5F-2E0703EC3BD4}" srcId="{08E43332-F92A-43D0-9C53-F638CDD07EBA}" destId="{FC012E38-22F7-4427-91D7-50376E10E006}" srcOrd="0" destOrd="0" parTransId="{7C69EAD1-80DF-4A4B-8BBF-436D3A8989B0}" sibTransId="{4B308408-2AD3-41C0-A548-9DEFF7E6165A}"/>
    <dgm:cxn modelId="{DD70B85A-A54B-8C45-A258-39DFEE1D5279}" type="presOf" srcId="{03CE7DBD-A699-4A91-8B0D-BEEF2F68FC82}" destId="{770CE130-D020-4B38-8725-50FB65A60935}" srcOrd="0" destOrd="0" presId="urn:microsoft.com/office/officeart/2005/8/layout/vList5"/>
    <dgm:cxn modelId="{A57DDAB3-81EB-9A41-A20D-F3E38CDF193E}" type="presOf" srcId="{FC012E38-22F7-4427-91D7-50376E10E006}" destId="{29DAD5DC-5586-4847-959C-953A56C648AE}" srcOrd="0" destOrd="0" presId="urn:microsoft.com/office/officeart/2005/8/layout/vList5"/>
    <dgm:cxn modelId="{E2581D32-D0C8-3F47-BBD7-86242F4756AB}" type="presOf" srcId="{F383E4B9-4ECD-4445-A2F0-98C27129A80D}" destId="{C85C938E-F8E6-4115-8854-4EFC6E8D29DE}" srcOrd="0" destOrd="0" presId="urn:microsoft.com/office/officeart/2005/8/layout/vList5"/>
    <dgm:cxn modelId="{DC54D8A3-B3BF-2B40-B36F-075FFBB5F79C}" type="presParOf" srcId="{7613B202-9E5D-41A4-9D21-7A5D6D342002}" destId="{308805A5-2D54-4495-8E3D-EBB606095BA6}" srcOrd="0" destOrd="0" presId="urn:microsoft.com/office/officeart/2005/8/layout/vList5"/>
    <dgm:cxn modelId="{F7D6D101-C587-504E-B31B-092E9D4972D4}" type="presParOf" srcId="{308805A5-2D54-4495-8E3D-EBB606095BA6}" destId="{29DAD5DC-5586-4847-959C-953A56C648AE}" srcOrd="0" destOrd="0" presId="urn:microsoft.com/office/officeart/2005/8/layout/vList5"/>
    <dgm:cxn modelId="{D92B5E88-8CBB-B740-89F3-3F33F5D29095}" type="presParOf" srcId="{308805A5-2D54-4495-8E3D-EBB606095BA6}" destId="{C85C938E-F8E6-4115-8854-4EFC6E8D29DE}" srcOrd="1" destOrd="0" presId="urn:microsoft.com/office/officeart/2005/8/layout/vList5"/>
    <dgm:cxn modelId="{00F0553A-7966-A74F-8DFA-847D668C06EB}" type="presParOf" srcId="{7613B202-9E5D-41A4-9D21-7A5D6D342002}" destId="{EE89A03F-CE4C-4569-9F68-0937F4583909}" srcOrd="1" destOrd="0" presId="urn:microsoft.com/office/officeart/2005/8/layout/vList5"/>
    <dgm:cxn modelId="{C543B4DA-66EB-4E48-9428-09F2AF1107AA}" type="presParOf" srcId="{7613B202-9E5D-41A4-9D21-7A5D6D342002}" destId="{3ECC196D-030A-4F66-97BF-262FD34DD5B3}" srcOrd="2" destOrd="0" presId="urn:microsoft.com/office/officeart/2005/8/layout/vList5"/>
    <dgm:cxn modelId="{F50FF541-67FC-6541-8F03-7762FB5B9CB0}" type="presParOf" srcId="{3ECC196D-030A-4F66-97BF-262FD34DD5B3}" destId="{C187C82B-868A-41F0-B3F1-A3799E355EDF}" srcOrd="0" destOrd="0" presId="urn:microsoft.com/office/officeart/2005/8/layout/vList5"/>
    <dgm:cxn modelId="{8D7CE22E-51E0-4F48-89DD-957B70C90A04}" type="presParOf" srcId="{3ECC196D-030A-4F66-97BF-262FD34DD5B3}" destId="{F5BFE268-3BA3-4945-9C86-5210CE0C0C63}" srcOrd="1" destOrd="0" presId="urn:microsoft.com/office/officeart/2005/8/layout/vList5"/>
    <dgm:cxn modelId="{12CFB4B8-AEB0-8246-8BBC-DBE5ED27A62A}" type="presParOf" srcId="{7613B202-9E5D-41A4-9D21-7A5D6D342002}" destId="{AE68A112-7D2F-4E50-832D-A5D4545910FC}" srcOrd="3" destOrd="0" presId="urn:microsoft.com/office/officeart/2005/8/layout/vList5"/>
    <dgm:cxn modelId="{3EE7088A-8059-8549-BD49-88B731260418}" type="presParOf" srcId="{7613B202-9E5D-41A4-9D21-7A5D6D342002}" destId="{182821E7-DDFE-4893-A4A4-7746E76EB348}" srcOrd="4" destOrd="0" presId="urn:microsoft.com/office/officeart/2005/8/layout/vList5"/>
    <dgm:cxn modelId="{D214152A-27F8-B948-816C-03A8879C7CB6}" type="presParOf" srcId="{182821E7-DDFE-4893-A4A4-7746E76EB348}" destId="{A015814E-8B66-4686-AA15-81B7CE9E95C3}" srcOrd="0" destOrd="0" presId="urn:microsoft.com/office/officeart/2005/8/layout/vList5"/>
    <dgm:cxn modelId="{52BC075C-6944-774D-8CCE-D343D87295FB}" type="presParOf" srcId="{182821E7-DDFE-4893-A4A4-7746E76EB348}" destId="{770CE130-D020-4B38-8725-50FB65A609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2F3E0-8BDA-B944-8E9A-BF6FBE223E95}">
      <dsp:nvSpPr>
        <dsp:cNvPr id="0" name=""/>
        <dsp:cNvSpPr/>
      </dsp:nvSpPr>
      <dsp:spPr>
        <a:xfrm rot="16200000">
          <a:off x="843029" y="-843029"/>
          <a:ext cx="2311728" cy="3997786"/>
        </a:xfrm>
        <a:prstGeom prst="rect">
          <a:avLst/>
        </a:prstGeom>
        <a:solidFill>
          <a:srgbClr val="5B9BD5">
            <a:alpha val="7882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l" defTabSz="977900" rtl="0">
            <a:lnSpc>
              <a:spcPct val="90000"/>
            </a:lnSpc>
            <a:spcBef>
              <a:spcPct val="0"/>
            </a:spcBef>
            <a:spcAft>
              <a:spcPct val="35000"/>
            </a:spcAft>
          </a:pPr>
          <a:endParaRPr lang="en-US" sz="2200" kern="1200" cap="none" dirty="0">
            <a:solidFill>
              <a:schemeClr val="tx1"/>
            </a:solidFill>
            <a:latin typeface="Arial" charset="0"/>
            <a:ea typeface="Arial" charset="0"/>
            <a:cs typeface="Arial" charset="0"/>
          </a:endParaRPr>
        </a:p>
        <a:p>
          <a:pPr lvl="0" algn="l" defTabSz="977900" rtl="0">
            <a:lnSpc>
              <a:spcPct val="90000"/>
            </a:lnSpc>
            <a:spcBef>
              <a:spcPct val="0"/>
            </a:spcBef>
            <a:spcAft>
              <a:spcPct val="35000"/>
            </a:spcAft>
          </a:pPr>
          <a:r>
            <a:rPr lang="es-ES" sz="2000" kern="1200" cap="none" noProof="0" dirty="0">
              <a:solidFill>
                <a:schemeClr val="tx1"/>
              </a:solidFill>
              <a:latin typeface="Arial" charset="0"/>
              <a:ea typeface="Arial" charset="0"/>
              <a:cs typeface="Arial" charset="0"/>
            </a:rPr>
            <a:t>Una convención marco que establece las obligaciones básicas de todas las Partes para combatir el cambio climático</a:t>
          </a:r>
          <a:endParaRPr lang="es-ES" sz="2000" u="sng" kern="1200" cap="none" noProof="0" dirty="0">
            <a:solidFill>
              <a:schemeClr val="tx1"/>
            </a:solidFill>
            <a:latin typeface="Arial" charset="0"/>
            <a:ea typeface="Arial" charset="0"/>
            <a:cs typeface="Arial" charset="0"/>
          </a:endParaRPr>
        </a:p>
      </dsp:txBody>
      <dsp:txXfrm rot="5400000">
        <a:off x="0" y="0"/>
        <a:ext cx="3997786" cy="1733796"/>
      </dsp:txXfrm>
    </dsp:sp>
    <dsp:sp modelId="{3045EAAE-85E6-AE4D-AFCE-959414B2E321}">
      <dsp:nvSpPr>
        <dsp:cNvPr id="0" name=""/>
        <dsp:cNvSpPr/>
      </dsp:nvSpPr>
      <dsp:spPr>
        <a:xfrm>
          <a:off x="3997786" y="19973"/>
          <a:ext cx="3997786" cy="2311728"/>
        </a:xfrm>
        <a:prstGeom prst="rect">
          <a:avLst/>
        </a:prstGeom>
        <a:solidFill>
          <a:srgbClr val="5B9BD5">
            <a:alpha val="7882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s-ES" sz="2000" kern="1200" cap="none" noProof="0" dirty="0">
            <a:solidFill>
              <a:schemeClr val="tx1"/>
            </a:solidFill>
            <a:latin typeface="Arial" charset="0"/>
            <a:ea typeface="Arial" charset="0"/>
            <a:cs typeface="Arial"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ES" sz="2000" kern="1200" cap="none" noProof="0" dirty="0">
              <a:solidFill>
                <a:schemeClr val="tx1"/>
              </a:solidFill>
              <a:latin typeface="Arial" charset="0"/>
              <a:ea typeface="Arial" charset="0"/>
              <a:cs typeface="Arial" charset="0"/>
            </a:rPr>
            <a:t>En la actualidad, cuenta con 197 Partes que incluyen196 estados y 1 organización regional</a:t>
          </a:r>
          <a:endParaRPr lang="es-ES" sz="2000" u="sng" kern="1200" cap="none" noProof="0" dirty="0">
            <a:solidFill>
              <a:schemeClr val="tx1"/>
            </a:solidFill>
            <a:latin typeface="Arial" charset="0"/>
            <a:ea typeface="Arial" charset="0"/>
            <a:cs typeface="Arial" charset="0"/>
          </a:endParaRPr>
        </a:p>
      </dsp:txBody>
      <dsp:txXfrm>
        <a:off x="3997786" y="19973"/>
        <a:ext cx="3997786" cy="1733796"/>
      </dsp:txXfrm>
    </dsp:sp>
    <dsp:sp modelId="{B89DF327-EF5A-414D-9363-E1A3599257A2}">
      <dsp:nvSpPr>
        <dsp:cNvPr id="0" name=""/>
        <dsp:cNvSpPr/>
      </dsp:nvSpPr>
      <dsp:spPr>
        <a:xfrm rot="10800000">
          <a:off x="0" y="2311728"/>
          <a:ext cx="3997786" cy="2311728"/>
        </a:xfrm>
        <a:prstGeom prst="rect">
          <a:avLst/>
        </a:prstGeom>
        <a:solidFill>
          <a:srgbClr val="5B9BD5">
            <a:alpha val="7882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s-ES" sz="2200" kern="1200" cap="none" noProof="0" dirty="0">
              <a:solidFill>
                <a:schemeClr val="tx1"/>
              </a:solidFill>
              <a:latin typeface="Arial" charset="0"/>
              <a:ea typeface="Arial" charset="0"/>
              <a:cs typeface="Arial" charset="0"/>
            </a:rPr>
            <a:t>Se firmó en 1992 en </a:t>
          </a:r>
          <a:r>
            <a:rPr lang="en-GB" sz="2200" kern="1200" dirty="0">
              <a:solidFill>
                <a:schemeClr val="tx1"/>
              </a:solidFill>
              <a:latin typeface="Arial" charset="0"/>
              <a:ea typeface="Arial" charset="0"/>
              <a:cs typeface="Arial" charset="0"/>
            </a:rPr>
            <a:t>Río</a:t>
          </a:r>
          <a:r>
            <a:rPr lang="es-ES" sz="2200" kern="1200" cap="none" noProof="0" dirty="0">
              <a:solidFill>
                <a:schemeClr val="tx1"/>
              </a:solidFill>
              <a:latin typeface="Arial" charset="0"/>
              <a:ea typeface="Arial" charset="0"/>
              <a:cs typeface="Arial" charset="0"/>
            </a:rPr>
            <a:t> de Janeiro y entró en vigor en 1994</a:t>
          </a:r>
          <a:endParaRPr lang="es-ES" sz="2200" u="sng" kern="1200" cap="none" noProof="0" dirty="0">
            <a:solidFill>
              <a:schemeClr val="tx1"/>
            </a:solidFill>
            <a:latin typeface="Arial" charset="0"/>
            <a:ea typeface="Arial" charset="0"/>
            <a:cs typeface="Arial" charset="0"/>
          </a:endParaRPr>
        </a:p>
      </dsp:txBody>
      <dsp:txXfrm rot="10800000">
        <a:off x="0" y="2889660"/>
        <a:ext cx="3997786" cy="1733796"/>
      </dsp:txXfrm>
    </dsp:sp>
    <dsp:sp modelId="{975A1FE8-4199-5F43-AA52-C411F52D5F55}">
      <dsp:nvSpPr>
        <dsp:cNvPr id="0" name=""/>
        <dsp:cNvSpPr/>
      </dsp:nvSpPr>
      <dsp:spPr>
        <a:xfrm rot="5400000">
          <a:off x="4840815" y="1468699"/>
          <a:ext cx="2311728" cy="3997786"/>
        </a:xfrm>
        <a:prstGeom prst="rect">
          <a:avLst/>
        </a:prstGeom>
        <a:solidFill>
          <a:srgbClr val="5B9BD5">
            <a:alpha val="7882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200" kern="1200" cap="none" baseline="0" dirty="0">
            <a:solidFill>
              <a:schemeClr val="tx1"/>
            </a:solidFill>
            <a:latin typeface="Arial" charset="0"/>
            <a:ea typeface="Arial" charset="0"/>
            <a:cs typeface="Arial"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ES" sz="2000" kern="1200" cap="none" noProof="0" dirty="0">
              <a:solidFill>
                <a:schemeClr val="tx1"/>
              </a:solidFill>
              <a:latin typeface="Arial" charset="0"/>
              <a:ea typeface="Arial" charset="0"/>
              <a:cs typeface="Arial" charset="0"/>
            </a:rPr>
            <a:t>El artículo 3.1 destaca el principio de equidad y las “responsabilidades comunes pero diferenciadas</a:t>
          </a:r>
          <a:r>
            <a:rPr lang="en-US" sz="2200" kern="1200" cap="none" dirty="0">
              <a:solidFill>
                <a:schemeClr val="tx1"/>
              </a:solidFill>
              <a:latin typeface="Arial" charset="0"/>
              <a:ea typeface="Arial" charset="0"/>
              <a:cs typeface="Arial" charset="0"/>
            </a:rPr>
            <a:t>”</a:t>
          </a:r>
          <a:endParaRPr lang="en-US" sz="2200" u="sng" kern="1200" cap="none" dirty="0">
            <a:solidFill>
              <a:schemeClr val="tx1"/>
            </a:solidFill>
            <a:latin typeface="Arial" charset="0"/>
            <a:ea typeface="Arial" charset="0"/>
            <a:cs typeface="Arial" charset="0"/>
          </a:endParaRPr>
        </a:p>
        <a:p>
          <a:pPr lvl="0" algn="ctr" rtl="0">
            <a:spcBef>
              <a:spcPct val="0"/>
            </a:spcBef>
          </a:pPr>
          <a:endParaRPr lang="en-US" sz="2200" u="sng" kern="1200" cap="none" dirty="0">
            <a:solidFill>
              <a:schemeClr val="tx1"/>
            </a:solidFill>
            <a:latin typeface="Arial" charset="0"/>
            <a:ea typeface="Arial" charset="0"/>
            <a:cs typeface="Arial" charset="0"/>
          </a:endParaRPr>
        </a:p>
      </dsp:txBody>
      <dsp:txXfrm rot="-5400000">
        <a:off x="3997786" y="2889660"/>
        <a:ext cx="3997786" cy="1733796"/>
      </dsp:txXfrm>
    </dsp:sp>
    <dsp:sp modelId="{60153AB2-16A2-B844-A199-BA55D7C492FA}">
      <dsp:nvSpPr>
        <dsp:cNvPr id="0" name=""/>
        <dsp:cNvSpPr/>
      </dsp:nvSpPr>
      <dsp:spPr>
        <a:xfrm>
          <a:off x="2427004" y="1667472"/>
          <a:ext cx="3141564" cy="1288511"/>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ES" sz="3200" kern="1200" cap="none" baseline="0" noProof="0" dirty="0" smtClean="0">
              <a:latin typeface="Arial" charset="0"/>
              <a:ea typeface="Arial" charset="0"/>
              <a:cs typeface="Arial" charset="0"/>
            </a:rPr>
            <a:t>CNMUCC</a:t>
          </a:r>
        </a:p>
        <a:p>
          <a:pPr lvl="0" algn="ctr" defTabSz="1422400" rtl="0">
            <a:lnSpc>
              <a:spcPct val="90000"/>
            </a:lnSpc>
            <a:spcBef>
              <a:spcPct val="0"/>
            </a:spcBef>
            <a:spcAft>
              <a:spcPct val="35000"/>
            </a:spcAft>
          </a:pPr>
          <a:r>
            <a:rPr lang="es-ES" sz="3200" kern="1200" cap="none" baseline="0" noProof="0" dirty="0" smtClean="0">
              <a:latin typeface="Arial" charset="0"/>
              <a:ea typeface="Arial" charset="0"/>
              <a:cs typeface="Arial" charset="0"/>
            </a:rPr>
            <a:t>UNFCCC</a:t>
          </a:r>
          <a:endParaRPr lang="es-ES" sz="3200" kern="1200" cap="none" baseline="0" noProof="0" dirty="0">
            <a:latin typeface="Arial" charset="0"/>
            <a:ea typeface="Arial" charset="0"/>
            <a:cs typeface="Arial" charset="0"/>
          </a:endParaRPr>
        </a:p>
      </dsp:txBody>
      <dsp:txXfrm>
        <a:off x="2427004" y="1667472"/>
        <a:ext cx="3141564" cy="1288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5E452-E700-AC47-884E-0EA803C4A602}">
      <dsp:nvSpPr>
        <dsp:cNvPr id="0" name=""/>
        <dsp:cNvSpPr/>
      </dsp:nvSpPr>
      <dsp:spPr>
        <a:xfrm>
          <a:off x="2854940" y="1119429"/>
          <a:ext cx="2719446" cy="2719446"/>
        </a:xfrm>
        <a:prstGeom prst="ellipse">
          <a:avLst/>
        </a:prstGeom>
        <a:solidFill>
          <a:srgbClr val="0070C0"/>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s-ES" sz="2600" kern="1200" cap="none" baseline="0" noProof="0" dirty="0" smtClean="0">
              <a:solidFill>
                <a:schemeClr val="bg1"/>
              </a:solidFill>
              <a:latin typeface="Arial" charset="0"/>
              <a:ea typeface="Arial" charset="0"/>
              <a:cs typeface="Arial" charset="0"/>
            </a:rPr>
            <a:t>Conferencia de </a:t>
          </a:r>
          <a:r>
            <a:rPr lang="es-ES" sz="2600" kern="1200" cap="none" baseline="0" noProof="0" dirty="0">
              <a:solidFill>
                <a:schemeClr val="bg1"/>
              </a:solidFill>
              <a:latin typeface="Arial" charset="0"/>
              <a:ea typeface="Arial" charset="0"/>
              <a:cs typeface="Arial" charset="0"/>
            </a:rPr>
            <a:t>las </a:t>
          </a:r>
          <a:r>
            <a:rPr lang="es-ES" sz="2600" kern="1200" cap="none" baseline="0" noProof="0" dirty="0" smtClean="0">
              <a:solidFill>
                <a:schemeClr val="bg1"/>
              </a:solidFill>
              <a:latin typeface="Arial" charset="0"/>
              <a:ea typeface="Arial" charset="0"/>
              <a:cs typeface="Arial" charset="0"/>
            </a:rPr>
            <a:t>Partes </a:t>
          </a:r>
          <a:r>
            <a:rPr lang="es-ES" sz="3200" kern="1200" cap="none" baseline="0" noProof="0" dirty="0" smtClean="0">
              <a:solidFill>
                <a:schemeClr val="bg1"/>
              </a:solidFill>
              <a:latin typeface="Arial" charset="0"/>
              <a:ea typeface="Arial" charset="0"/>
              <a:cs typeface="Arial" charset="0"/>
            </a:rPr>
            <a:t>(COP)</a:t>
          </a:r>
          <a:endParaRPr lang="es-ES" sz="3200" kern="1200" cap="none" baseline="0" noProof="0" dirty="0">
            <a:solidFill>
              <a:schemeClr val="bg1"/>
            </a:solidFill>
            <a:latin typeface="Arial" charset="0"/>
            <a:ea typeface="Arial" charset="0"/>
            <a:cs typeface="Arial" charset="0"/>
          </a:endParaRPr>
        </a:p>
      </dsp:txBody>
      <dsp:txXfrm>
        <a:off x="3253194" y="1517683"/>
        <a:ext cx="1922938" cy="1922938"/>
      </dsp:txXfrm>
    </dsp:sp>
    <dsp:sp modelId="{27B62A8C-6E6F-0343-B257-057396026754}">
      <dsp:nvSpPr>
        <dsp:cNvPr id="0" name=""/>
        <dsp:cNvSpPr/>
      </dsp:nvSpPr>
      <dsp:spPr>
        <a:xfrm>
          <a:off x="3534801" y="26889"/>
          <a:ext cx="1359723"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kern="1200" cap="none" baseline="0" noProof="0" dirty="0">
              <a:solidFill>
                <a:schemeClr val="tx1"/>
              </a:solidFill>
              <a:latin typeface="Arial" charset="0"/>
              <a:ea typeface="Arial" charset="0"/>
              <a:cs typeface="Arial" charset="0"/>
            </a:rPr>
            <a:t>Elaborar inventarios  nacionales </a:t>
          </a:r>
          <a:r>
            <a:rPr lang="es-ES" sz="1400" kern="1200" cap="none" baseline="0" noProof="0" dirty="0" smtClean="0">
              <a:solidFill>
                <a:schemeClr val="tx1"/>
              </a:solidFill>
              <a:latin typeface="Arial" charset="0"/>
              <a:ea typeface="Arial" charset="0"/>
              <a:cs typeface="Arial" charset="0"/>
            </a:rPr>
            <a:t>GEI</a:t>
          </a:r>
          <a:endParaRPr lang="es-ES" sz="1400" kern="1200" cap="none" baseline="0" noProof="0" dirty="0">
            <a:solidFill>
              <a:schemeClr val="tx1"/>
            </a:solidFill>
            <a:latin typeface="Arial" charset="0"/>
            <a:ea typeface="Arial" charset="0"/>
            <a:cs typeface="Arial" charset="0"/>
          </a:endParaRPr>
        </a:p>
      </dsp:txBody>
      <dsp:txXfrm>
        <a:off x="3733928" y="226016"/>
        <a:ext cx="961469" cy="961469"/>
      </dsp:txXfrm>
    </dsp:sp>
    <dsp:sp modelId="{505A1727-9267-2F41-8C54-29087C2C6D62}">
      <dsp:nvSpPr>
        <dsp:cNvPr id="0" name=""/>
        <dsp:cNvSpPr/>
      </dsp:nvSpPr>
      <dsp:spPr>
        <a:xfrm>
          <a:off x="4674080" y="441552"/>
          <a:ext cx="1359723"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kern="1200" cap="none" baseline="0" noProof="0" dirty="0">
              <a:solidFill>
                <a:schemeClr val="tx1"/>
              </a:solidFill>
              <a:latin typeface="Arial" charset="0"/>
              <a:ea typeface="Arial" charset="0"/>
              <a:cs typeface="Arial" charset="0"/>
            </a:rPr>
            <a:t>Formular medidas de mitigación y adaptación</a:t>
          </a:r>
        </a:p>
      </dsp:txBody>
      <dsp:txXfrm>
        <a:off x="4873207" y="640679"/>
        <a:ext cx="961469" cy="961469"/>
      </dsp:txXfrm>
    </dsp:sp>
    <dsp:sp modelId="{06425397-8C99-EA4C-976C-01B8220AF5A7}">
      <dsp:nvSpPr>
        <dsp:cNvPr id="0" name=""/>
        <dsp:cNvSpPr/>
      </dsp:nvSpPr>
      <dsp:spPr>
        <a:xfrm>
          <a:off x="5271799" y="1491516"/>
          <a:ext cx="1376679"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kern="1200" cap="none" baseline="0" noProof="0" dirty="0">
              <a:solidFill>
                <a:schemeClr val="tx1"/>
              </a:solidFill>
              <a:latin typeface="Arial" charset="0"/>
              <a:ea typeface="Arial" charset="0"/>
              <a:cs typeface="Arial" charset="0"/>
            </a:rPr>
            <a:t>Cooperar </a:t>
          </a:r>
          <a:r>
            <a:rPr lang="es-ES" sz="1400" kern="1200" cap="none" baseline="0" noProof="0" dirty="0" smtClean="0">
              <a:solidFill>
                <a:schemeClr val="tx1"/>
              </a:solidFill>
              <a:latin typeface="Arial" charset="0"/>
              <a:ea typeface="Arial" charset="0"/>
              <a:cs typeface="Arial" charset="0"/>
            </a:rPr>
            <a:t>en la </a:t>
          </a:r>
          <a:r>
            <a:rPr lang="es-ES" sz="1200" kern="1200" cap="none" baseline="0" noProof="0" dirty="0">
              <a:solidFill>
                <a:schemeClr val="tx1"/>
              </a:solidFill>
              <a:latin typeface="Arial" charset="0"/>
              <a:ea typeface="Arial" charset="0"/>
              <a:cs typeface="Arial" charset="0"/>
            </a:rPr>
            <a:t>transferencia</a:t>
          </a:r>
          <a:r>
            <a:rPr lang="es-ES" sz="1400" kern="1200" cap="none" baseline="0" noProof="0" dirty="0">
              <a:solidFill>
                <a:schemeClr val="tx1"/>
              </a:solidFill>
              <a:latin typeface="Arial" charset="0"/>
              <a:ea typeface="Arial" charset="0"/>
              <a:cs typeface="Arial" charset="0"/>
            </a:rPr>
            <a:t> de tecnologías</a:t>
          </a:r>
        </a:p>
      </dsp:txBody>
      <dsp:txXfrm>
        <a:off x="5473409" y="1690643"/>
        <a:ext cx="973459" cy="961469"/>
      </dsp:txXfrm>
    </dsp:sp>
    <dsp:sp modelId="{B62E0BCF-A36A-6448-A4AE-5C45D92B781A}">
      <dsp:nvSpPr>
        <dsp:cNvPr id="0" name=""/>
        <dsp:cNvSpPr/>
      </dsp:nvSpPr>
      <dsp:spPr>
        <a:xfrm>
          <a:off x="5069747" y="2685492"/>
          <a:ext cx="1359723"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kern="1200" cap="none" baseline="0" noProof="0" dirty="0">
              <a:solidFill>
                <a:schemeClr val="tx1"/>
              </a:solidFill>
              <a:latin typeface="Arial" charset="0"/>
              <a:ea typeface="Arial" charset="0"/>
              <a:cs typeface="Arial" charset="0"/>
            </a:rPr>
            <a:t>Promover el desarrollo sostenible</a:t>
          </a:r>
        </a:p>
      </dsp:txBody>
      <dsp:txXfrm>
        <a:off x="5268874" y="2884619"/>
        <a:ext cx="961469" cy="961469"/>
      </dsp:txXfrm>
    </dsp:sp>
    <dsp:sp modelId="{BC3D377A-9FCC-944D-A4FD-2E87F53CD63E}">
      <dsp:nvSpPr>
        <dsp:cNvPr id="0" name=""/>
        <dsp:cNvSpPr/>
      </dsp:nvSpPr>
      <dsp:spPr>
        <a:xfrm>
          <a:off x="4140999" y="3464804"/>
          <a:ext cx="1359723"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kern="1200" cap="none" baseline="0" noProof="0" dirty="0" smtClean="0">
              <a:solidFill>
                <a:schemeClr val="tx1"/>
              </a:solidFill>
              <a:latin typeface="Arial" charset="0"/>
              <a:ea typeface="Arial" charset="0"/>
              <a:cs typeface="Arial" charset="0"/>
            </a:rPr>
            <a:t>Planificar </a:t>
          </a:r>
          <a:r>
            <a:rPr lang="es-ES" sz="1200" kern="1200" cap="none" baseline="0" noProof="0" dirty="0" smtClean="0">
              <a:solidFill>
                <a:schemeClr val="tx1"/>
              </a:solidFill>
              <a:latin typeface="Arial" charset="0"/>
              <a:ea typeface="Arial" charset="0"/>
              <a:cs typeface="Arial" charset="0"/>
            </a:rPr>
            <a:t>considerando</a:t>
          </a:r>
          <a:r>
            <a:rPr lang="es-ES" sz="1400" kern="1200" cap="none" baseline="0" noProof="0" dirty="0" smtClean="0">
              <a:solidFill>
                <a:schemeClr val="tx1"/>
              </a:solidFill>
              <a:latin typeface="Arial" charset="0"/>
              <a:ea typeface="Arial" charset="0"/>
              <a:cs typeface="Arial" charset="0"/>
            </a:rPr>
            <a:t> el cambio climático</a:t>
          </a:r>
          <a:endParaRPr lang="es-ES" sz="1400" kern="1200" cap="none" baseline="0" noProof="0" dirty="0">
            <a:solidFill>
              <a:schemeClr val="tx1"/>
            </a:solidFill>
            <a:latin typeface="Arial" charset="0"/>
            <a:ea typeface="Arial" charset="0"/>
            <a:cs typeface="Arial" charset="0"/>
          </a:endParaRPr>
        </a:p>
      </dsp:txBody>
      <dsp:txXfrm>
        <a:off x="4340126" y="3663931"/>
        <a:ext cx="961469" cy="961469"/>
      </dsp:txXfrm>
    </dsp:sp>
    <dsp:sp modelId="{FC8B6AA9-2A71-4D4D-94A5-6C0F7D150496}">
      <dsp:nvSpPr>
        <dsp:cNvPr id="0" name=""/>
        <dsp:cNvSpPr/>
      </dsp:nvSpPr>
      <dsp:spPr>
        <a:xfrm>
          <a:off x="2928604" y="3464804"/>
          <a:ext cx="1359723"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kern="1200" cap="none" baseline="0" noProof="0" dirty="0">
              <a:solidFill>
                <a:schemeClr val="tx1"/>
              </a:solidFill>
              <a:latin typeface="Arial" charset="0"/>
              <a:ea typeface="Arial" charset="0"/>
              <a:cs typeface="Arial" charset="0"/>
            </a:rPr>
            <a:t>Promover y apoyar </a:t>
          </a:r>
          <a:r>
            <a:rPr lang="es-ES" sz="1400" kern="1200" cap="none" baseline="0" noProof="0" dirty="0" smtClean="0">
              <a:solidFill>
                <a:schemeClr val="tx1"/>
              </a:solidFill>
              <a:latin typeface="Arial" charset="0"/>
              <a:ea typeface="Arial" charset="0"/>
              <a:cs typeface="Arial" charset="0"/>
            </a:rPr>
            <a:t>la </a:t>
          </a:r>
          <a:r>
            <a:rPr lang="es-ES" sz="1200" kern="1200" cap="none" baseline="0" noProof="0" dirty="0">
              <a:solidFill>
                <a:schemeClr val="tx1"/>
              </a:solidFill>
              <a:latin typeface="Arial" charset="0"/>
              <a:ea typeface="Arial" charset="0"/>
              <a:cs typeface="Arial" charset="0"/>
            </a:rPr>
            <a:t>investigación</a:t>
          </a:r>
        </a:p>
      </dsp:txBody>
      <dsp:txXfrm>
        <a:off x="3127731" y="3663931"/>
        <a:ext cx="961469" cy="961469"/>
      </dsp:txXfrm>
    </dsp:sp>
    <dsp:sp modelId="{4C8E4238-CCD4-A54F-8A80-FD4889F123CF}">
      <dsp:nvSpPr>
        <dsp:cNvPr id="0" name=""/>
        <dsp:cNvSpPr/>
      </dsp:nvSpPr>
      <dsp:spPr>
        <a:xfrm>
          <a:off x="1999856" y="2685492"/>
          <a:ext cx="1359723"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kern="1200" cap="none" baseline="0" noProof="0" dirty="0">
              <a:solidFill>
                <a:schemeClr val="tx1"/>
              </a:solidFill>
              <a:latin typeface="Arial" charset="0"/>
              <a:ea typeface="Arial" charset="0"/>
              <a:cs typeface="Arial" charset="0"/>
            </a:rPr>
            <a:t>Cooperar en </a:t>
          </a:r>
          <a:r>
            <a:rPr lang="es-ES" sz="1400" kern="1200" cap="none" baseline="0" noProof="0" dirty="0" smtClean="0">
              <a:solidFill>
                <a:schemeClr val="tx1"/>
              </a:solidFill>
              <a:latin typeface="Arial" charset="0"/>
              <a:ea typeface="Arial" charset="0"/>
              <a:cs typeface="Arial" charset="0"/>
            </a:rPr>
            <a:t>intercambio </a:t>
          </a:r>
          <a:r>
            <a:rPr lang="es-ES" sz="1400" kern="1200" cap="none" baseline="0" noProof="0" dirty="0">
              <a:solidFill>
                <a:schemeClr val="tx1"/>
              </a:solidFill>
              <a:latin typeface="Arial" charset="0"/>
              <a:ea typeface="Arial" charset="0"/>
              <a:cs typeface="Arial" charset="0"/>
            </a:rPr>
            <a:t>de información</a:t>
          </a:r>
        </a:p>
      </dsp:txBody>
      <dsp:txXfrm>
        <a:off x="2198983" y="2884619"/>
        <a:ext cx="961469" cy="961469"/>
      </dsp:txXfrm>
    </dsp:sp>
    <dsp:sp modelId="{F2A3D666-4A7D-9945-B166-AE2AA149FE55}">
      <dsp:nvSpPr>
        <dsp:cNvPr id="0" name=""/>
        <dsp:cNvSpPr/>
      </dsp:nvSpPr>
      <dsp:spPr>
        <a:xfrm>
          <a:off x="1789326" y="1491516"/>
          <a:ext cx="1359723"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s-ES" sz="1300" kern="1200" cap="none" baseline="0" noProof="0" dirty="0">
              <a:solidFill>
                <a:schemeClr val="tx1"/>
              </a:solidFill>
              <a:latin typeface="Arial" charset="0"/>
              <a:ea typeface="Arial" charset="0"/>
              <a:cs typeface="Arial" charset="0"/>
            </a:rPr>
            <a:t>Promover </a:t>
          </a:r>
          <a:r>
            <a:rPr lang="es-ES" sz="1300" kern="1200" cap="none" baseline="0" noProof="0" dirty="0" smtClean="0">
              <a:solidFill>
                <a:schemeClr val="tx1"/>
              </a:solidFill>
              <a:latin typeface="Arial" charset="0"/>
              <a:ea typeface="Arial" charset="0"/>
              <a:cs typeface="Arial" charset="0"/>
            </a:rPr>
            <a:t>educación</a:t>
          </a:r>
          <a:r>
            <a:rPr lang="es-ES" sz="1300" kern="1200" cap="none" baseline="0" noProof="0" dirty="0">
              <a:solidFill>
                <a:schemeClr val="tx1"/>
              </a:solidFill>
              <a:latin typeface="Arial" charset="0"/>
              <a:ea typeface="Arial" charset="0"/>
              <a:cs typeface="Arial" charset="0"/>
            </a:rPr>
            <a:t>, </a:t>
          </a:r>
          <a:r>
            <a:rPr lang="es-ES" sz="1300" kern="1200" cap="none" baseline="0" noProof="0" dirty="0" smtClean="0">
              <a:solidFill>
                <a:schemeClr val="tx1"/>
              </a:solidFill>
              <a:latin typeface="Arial" charset="0"/>
              <a:ea typeface="Arial" charset="0"/>
              <a:cs typeface="Arial" charset="0"/>
            </a:rPr>
            <a:t>capacitación </a:t>
          </a:r>
          <a:r>
            <a:rPr lang="es-ES" sz="1100" kern="1200" cap="none" baseline="0" noProof="0" dirty="0" smtClean="0">
              <a:solidFill>
                <a:schemeClr val="tx1"/>
              </a:solidFill>
              <a:latin typeface="Arial" charset="0"/>
              <a:ea typeface="Arial" charset="0"/>
              <a:cs typeface="Arial" charset="0"/>
            </a:rPr>
            <a:t>sensibilización </a:t>
          </a:r>
          <a:r>
            <a:rPr lang="es-ES" sz="1300" kern="1200" cap="none" baseline="0" noProof="0" dirty="0">
              <a:solidFill>
                <a:schemeClr val="tx1"/>
              </a:solidFill>
              <a:latin typeface="Arial" charset="0"/>
              <a:ea typeface="Arial" charset="0"/>
              <a:cs typeface="Arial" charset="0"/>
            </a:rPr>
            <a:t>del público</a:t>
          </a:r>
        </a:p>
      </dsp:txBody>
      <dsp:txXfrm>
        <a:off x="1988453" y="1690643"/>
        <a:ext cx="961469" cy="961469"/>
      </dsp:txXfrm>
    </dsp:sp>
    <dsp:sp modelId="{04D30563-4C5C-C44F-AF5F-16CE43FA8270}">
      <dsp:nvSpPr>
        <dsp:cNvPr id="0" name=""/>
        <dsp:cNvSpPr/>
      </dsp:nvSpPr>
      <dsp:spPr>
        <a:xfrm>
          <a:off x="2395523" y="441552"/>
          <a:ext cx="1359723"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kern="1200" cap="none" baseline="0" noProof="0" dirty="0">
              <a:solidFill>
                <a:schemeClr val="tx1"/>
              </a:solidFill>
              <a:latin typeface="Arial" charset="0"/>
              <a:ea typeface="Arial" charset="0"/>
              <a:cs typeface="Arial" charset="0"/>
            </a:rPr>
            <a:t>Comunicar </a:t>
          </a:r>
          <a:r>
            <a:rPr lang="es-ES" sz="1400" kern="1200" cap="none" baseline="0" noProof="0" dirty="0" smtClean="0">
              <a:solidFill>
                <a:schemeClr val="tx1"/>
              </a:solidFill>
              <a:latin typeface="Arial" charset="0"/>
              <a:ea typeface="Arial" charset="0"/>
              <a:cs typeface="Arial" charset="0"/>
            </a:rPr>
            <a:t>información </a:t>
          </a:r>
          <a:r>
            <a:rPr lang="es-ES" sz="1400" kern="1200" cap="none" baseline="0" noProof="0" dirty="0">
              <a:solidFill>
                <a:schemeClr val="tx1"/>
              </a:solidFill>
              <a:latin typeface="Arial" charset="0"/>
              <a:ea typeface="Arial" charset="0"/>
              <a:cs typeface="Arial" charset="0"/>
            </a:rPr>
            <a:t>relativa a la aplicación</a:t>
          </a:r>
        </a:p>
      </dsp:txBody>
      <dsp:txXfrm>
        <a:off x="2594650" y="640679"/>
        <a:ext cx="961469" cy="961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139F2-B64A-442A-B68C-2ACA78829191}">
      <dsp:nvSpPr>
        <dsp:cNvPr id="0" name=""/>
        <dsp:cNvSpPr/>
      </dsp:nvSpPr>
      <dsp:spPr>
        <a:xfrm>
          <a:off x="2978" y="329328"/>
          <a:ext cx="2604250" cy="26042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3321" tIns="20320" rIns="143321" bIns="20320" numCol="1" spcCol="1270" anchor="ctr" anchorCtr="1">
          <a:noAutofit/>
        </a:bodyPr>
        <a:lstStyle/>
        <a:p>
          <a:pPr lvl="0" algn="ctr" defTabSz="711200" rtl="0">
            <a:lnSpc>
              <a:spcPct val="90000"/>
            </a:lnSpc>
            <a:spcBef>
              <a:spcPct val="0"/>
            </a:spcBef>
            <a:spcAft>
              <a:spcPct val="35000"/>
            </a:spcAft>
          </a:pPr>
          <a:endParaRPr lang="es-ES" sz="1600" b="1" kern="1200" cap="none" baseline="0" noProof="0" dirty="0">
            <a:latin typeface="Arial" charset="0"/>
            <a:ea typeface="Arial" charset="0"/>
            <a:cs typeface="Arial" charset="0"/>
          </a:endParaRPr>
        </a:p>
        <a:p>
          <a:pPr marL="171450" lvl="1" indent="-171450" algn="l" defTabSz="711200" rtl="0">
            <a:lnSpc>
              <a:spcPct val="90000"/>
            </a:lnSpc>
            <a:spcBef>
              <a:spcPct val="0"/>
            </a:spcBef>
            <a:spcAft>
              <a:spcPct val="15000"/>
            </a:spcAft>
            <a:buChar char="••"/>
          </a:pPr>
          <a:r>
            <a:rPr lang="es-ES" sz="1600" kern="1200" cap="none" baseline="0" noProof="0" dirty="0" smtClean="0">
              <a:latin typeface="Arial" charset="0"/>
              <a:ea typeface="Arial" charset="0"/>
              <a:cs typeface="Arial" charset="0"/>
            </a:rPr>
            <a:t>Reducción de emisiones GEI </a:t>
          </a:r>
          <a:endParaRPr lang="es-ES" sz="1600" kern="1200" cap="none" baseline="0" noProof="0" dirty="0">
            <a:latin typeface="Arial" charset="0"/>
            <a:ea typeface="Arial" charset="0"/>
            <a:cs typeface="Arial" charset="0"/>
          </a:endParaRPr>
        </a:p>
        <a:p>
          <a:pPr marL="171450" lvl="1" indent="-171450" algn="l" defTabSz="711200" rtl="0">
            <a:lnSpc>
              <a:spcPct val="90000"/>
            </a:lnSpc>
            <a:spcBef>
              <a:spcPct val="0"/>
            </a:spcBef>
            <a:spcAft>
              <a:spcPct val="15000"/>
            </a:spcAft>
            <a:buChar char="••"/>
          </a:pPr>
          <a:r>
            <a:rPr lang="es-ES" sz="1600" kern="1200" cap="none" baseline="0" noProof="0" dirty="0" smtClean="0">
              <a:latin typeface="Arial" charset="0"/>
              <a:ea typeface="Arial" charset="0"/>
              <a:cs typeface="Arial" charset="0"/>
            </a:rPr>
            <a:t>Presentar comunicación nacional</a:t>
          </a:r>
          <a:endParaRPr lang="es-ES" sz="1600" kern="1200" cap="none" baseline="0" noProof="0" dirty="0">
            <a:latin typeface="Arial" charset="0"/>
            <a:ea typeface="Arial" charset="0"/>
            <a:cs typeface="Arial" charset="0"/>
          </a:endParaRPr>
        </a:p>
        <a:p>
          <a:pPr marL="171450" lvl="1" indent="-171450" algn="l" defTabSz="711200" rtl="0">
            <a:lnSpc>
              <a:spcPct val="90000"/>
            </a:lnSpc>
            <a:spcBef>
              <a:spcPct val="0"/>
            </a:spcBef>
            <a:spcAft>
              <a:spcPct val="15000"/>
            </a:spcAft>
            <a:buChar char="••"/>
          </a:pPr>
          <a:r>
            <a:rPr lang="es-ES" sz="1600" kern="1200" cap="none" baseline="0" noProof="0" dirty="0" smtClean="0">
              <a:latin typeface="Arial" charset="0"/>
              <a:ea typeface="Arial" charset="0"/>
              <a:cs typeface="Arial" charset="0"/>
            </a:rPr>
            <a:t>inventarios anuales GEI</a:t>
          </a:r>
          <a:endParaRPr lang="es-ES" sz="1600" kern="1200" cap="none" baseline="0" noProof="0" dirty="0">
            <a:latin typeface="Arial" charset="0"/>
            <a:ea typeface="Arial" charset="0"/>
            <a:cs typeface="Arial" charset="0"/>
          </a:endParaRPr>
        </a:p>
      </dsp:txBody>
      <dsp:txXfrm>
        <a:off x="384362" y="710712"/>
        <a:ext cx="1841482" cy="1841482"/>
      </dsp:txXfrm>
    </dsp:sp>
    <dsp:sp modelId="{FFB4375B-0557-4BE7-9D5A-E2F023E9F2D8}">
      <dsp:nvSpPr>
        <dsp:cNvPr id="0" name=""/>
        <dsp:cNvSpPr/>
      </dsp:nvSpPr>
      <dsp:spPr>
        <a:xfrm>
          <a:off x="2086378" y="329328"/>
          <a:ext cx="2604250" cy="26042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3321" tIns="20320" rIns="143321" bIns="20320" numCol="1" spcCol="1270" anchor="ctr" anchorCtr="1">
          <a:noAutofit/>
        </a:bodyPr>
        <a:lstStyle/>
        <a:p>
          <a:pPr lvl="0" algn="ctr" defTabSz="711200" rtl="0">
            <a:lnSpc>
              <a:spcPct val="90000"/>
            </a:lnSpc>
            <a:spcBef>
              <a:spcPct val="0"/>
            </a:spcBef>
            <a:spcAft>
              <a:spcPct val="35000"/>
            </a:spcAft>
          </a:pPr>
          <a:endParaRPr lang="es-ES" sz="1600" b="1" kern="1200" cap="none" baseline="0" noProof="0" dirty="0">
            <a:latin typeface="Arial" charset="0"/>
            <a:ea typeface="Arial" charset="0"/>
            <a:cs typeface="Arial" charset="0"/>
          </a:endParaRPr>
        </a:p>
        <a:p>
          <a:pPr marL="171450" lvl="1" indent="-171450" algn="l" defTabSz="711200" rtl="0">
            <a:lnSpc>
              <a:spcPct val="90000"/>
            </a:lnSpc>
            <a:spcBef>
              <a:spcPct val="0"/>
            </a:spcBef>
            <a:spcAft>
              <a:spcPct val="15000"/>
            </a:spcAft>
            <a:buChar char="••"/>
          </a:pPr>
          <a:r>
            <a:rPr lang="es-ES" sz="1600" kern="1200" cap="none" baseline="0" noProof="0" dirty="0" smtClean="0">
              <a:latin typeface="Arial" charset="0"/>
              <a:ea typeface="Arial" charset="0"/>
              <a:cs typeface="Arial" charset="0"/>
            </a:rPr>
            <a:t>Recursos financieros a países en desarrollo para mitigación y adaptación</a:t>
          </a:r>
          <a:endParaRPr lang="es-ES" sz="1600" kern="1200" cap="none" baseline="0" noProof="0" dirty="0">
            <a:latin typeface="Arial" charset="0"/>
            <a:ea typeface="Arial" charset="0"/>
            <a:cs typeface="Arial" charset="0"/>
          </a:endParaRPr>
        </a:p>
        <a:p>
          <a:pPr marL="171450" lvl="1" indent="-171450" algn="l" defTabSz="711200" rtl="0">
            <a:lnSpc>
              <a:spcPct val="90000"/>
            </a:lnSpc>
            <a:spcBef>
              <a:spcPct val="0"/>
            </a:spcBef>
            <a:spcAft>
              <a:spcPct val="15000"/>
            </a:spcAft>
            <a:buChar char="••"/>
          </a:pPr>
          <a:r>
            <a:rPr lang="es-ES" sz="1600" kern="1200" cap="none" baseline="0" noProof="0" dirty="0" smtClean="0">
              <a:latin typeface="Arial" charset="0"/>
              <a:ea typeface="Arial" charset="0"/>
              <a:cs typeface="Arial" charset="0"/>
            </a:rPr>
            <a:t>Transferencia de tecnologías inocuas clima </a:t>
          </a:r>
          <a:endParaRPr lang="es-ES" sz="1600" kern="1200" cap="none" baseline="0" noProof="0" dirty="0">
            <a:latin typeface="Arial" charset="0"/>
            <a:ea typeface="Arial" charset="0"/>
            <a:cs typeface="Arial" charset="0"/>
          </a:endParaRPr>
        </a:p>
      </dsp:txBody>
      <dsp:txXfrm>
        <a:off x="2467762" y="710712"/>
        <a:ext cx="1841482" cy="1841482"/>
      </dsp:txXfrm>
    </dsp:sp>
    <dsp:sp modelId="{231676AC-D00D-F442-95BA-4B4E7D400B38}">
      <dsp:nvSpPr>
        <dsp:cNvPr id="0" name=""/>
        <dsp:cNvSpPr/>
      </dsp:nvSpPr>
      <dsp:spPr>
        <a:xfrm>
          <a:off x="4169779" y="329328"/>
          <a:ext cx="2604250" cy="26042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2860" rIns="143321" bIns="22860" numCol="1" spcCol="1270" anchor="ctr" anchorCtr="1">
          <a:noAutofit/>
        </a:bodyPr>
        <a:lstStyle/>
        <a:p>
          <a:pPr marL="360000" lvl="0" algn="l" defTabSz="800100" rtl="0">
            <a:lnSpc>
              <a:spcPct val="90000"/>
            </a:lnSpc>
            <a:spcBef>
              <a:spcPct val="0"/>
            </a:spcBef>
            <a:spcAft>
              <a:spcPct val="35000"/>
            </a:spcAft>
          </a:pPr>
          <a:endParaRPr lang="es-ES" sz="1800" kern="1200" cap="none" baseline="0" noProof="0" dirty="0">
            <a:latin typeface="Arial" charset="0"/>
            <a:ea typeface="Arial" charset="0"/>
            <a:cs typeface="Arial" charset="0"/>
          </a:endParaRPr>
        </a:p>
        <a:p>
          <a:pPr marL="360000" lvl="1" indent="-171450" algn="l" defTabSz="711200" rtl="0">
            <a:lnSpc>
              <a:spcPct val="90000"/>
            </a:lnSpc>
            <a:spcBef>
              <a:spcPct val="0"/>
            </a:spcBef>
            <a:spcAft>
              <a:spcPct val="15000"/>
            </a:spcAft>
            <a:buChar char="••"/>
          </a:pPr>
          <a:r>
            <a:rPr lang="es-ES" sz="1600" kern="1200" cap="none" baseline="0" noProof="0" dirty="0" smtClean="0">
              <a:latin typeface="Arial" charset="0"/>
              <a:ea typeface="Arial" charset="0"/>
              <a:cs typeface="Arial" charset="0"/>
            </a:rPr>
            <a:t>Informe de medidas de mitigación y adaptación  </a:t>
          </a:r>
          <a:endParaRPr lang="es-ES" sz="1800" kern="1200" cap="none" baseline="0" noProof="0" dirty="0">
            <a:latin typeface="Arial" charset="0"/>
            <a:ea typeface="Arial" charset="0"/>
            <a:cs typeface="Arial" charset="0"/>
          </a:endParaRPr>
        </a:p>
        <a:p>
          <a:pPr marL="360000" lvl="1" indent="-171450" algn="l" defTabSz="711200" rtl="0">
            <a:lnSpc>
              <a:spcPct val="90000"/>
            </a:lnSpc>
            <a:spcBef>
              <a:spcPct val="0"/>
            </a:spcBef>
            <a:spcAft>
              <a:spcPct val="15000"/>
            </a:spcAft>
            <a:buChar char="••"/>
          </a:pPr>
          <a:r>
            <a:rPr lang="es-ES" sz="1600" kern="1200" cap="none" baseline="0" noProof="0" dirty="0" smtClean="0">
              <a:latin typeface="Arial" charset="0"/>
              <a:ea typeface="Arial" charset="0"/>
              <a:cs typeface="Arial" charset="0"/>
            </a:rPr>
            <a:t>Presentar comunicaciones nacionales</a:t>
          </a:r>
          <a:endParaRPr lang="es-ES" sz="1600" kern="1200" cap="none" baseline="0" noProof="0" dirty="0">
            <a:latin typeface="Arial" charset="0"/>
            <a:ea typeface="Arial" charset="0"/>
            <a:cs typeface="Arial" charset="0"/>
          </a:endParaRPr>
        </a:p>
      </dsp:txBody>
      <dsp:txXfrm>
        <a:off x="4551163" y="710712"/>
        <a:ext cx="1841482" cy="1841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139F2-B64A-442A-B68C-2ACA78829191}">
      <dsp:nvSpPr>
        <dsp:cNvPr id="0" name=""/>
        <dsp:cNvSpPr/>
      </dsp:nvSpPr>
      <dsp:spPr>
        <a:xfrm>
          <a:off x="2947" y="342233"/>
          <a:ext cx="2577133" cy="25771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1828" tIns="20320" rIns="141828" bIns="20320" numCol="1" spcCol="1270" anchor="ctr" anchorCtr="0">
          <a:noAutofit/>
        </a:bodyPr>
        <a:lstStyle/>
        <a:p>
          <a:pPr lvl="0" algn="ctr" defTabSz="711200" rtl="0">
            <a:lnSpc>
              <a:spcPct val="90000"/>
            </a:lnSpc>
            <a:spcBef>
              <a:spcPct val="0"/>
            </a:spcBef>
            <a:spcAft>
              <a:spcPct val="35000"/>
            </a:spcAft>
          </a:pPr>
          <a:r>
            <a:rPr lang="es-ES" sz="1600" b="1" kern="1200" cap="none" baseline="0" noProof="0" dirty="0" smtClean="0">
              <a:latin typeface="Arial" charset="0"/>
              <a:ea typeface="Arial" charset="0"/>
              <a:cs typeface="Arial" charset="0"/>
            </a:rPr>
            <a:t>Partes Anexo I</a:t>
          </a:r>
        </a:p>
        <a:p>
          <a:pPr lvl="0" algn="ctr" defTabSz="711200" rtl="0">
            <a:lnSpc>
              <a:spcPct val="90000"/>
            </a:lnSpc>
            <a:spcBef>
              <a:spcPct val="0"/>
            </a:spcBef>
            <a:spcAft>
              <a:spcPct val="35000"/>
            </a:spcAft>
          </a:pPr>
          <a:r>
            <a:rPr lang="es-ES" sz="1600" kern="1200" cap="none" baseline="0" noProof="0" dirty="0" smtClean="0">
              <a:solidFill>
                <a:schemeClr val="tx1">
                  <a:lumMod val="95000"/>
                  <a:lumOff val="5000"/>
                </a:schemeClr>
              </a:solidFill>
              <a:latin typeface="Arial" charset="0"/>
              <a:ea typeface="Arial" charset="0"/>
              <a:cs typeface="Arial" charset="0"/>
            </a:rPr>
            <a:t>Grupo de 43 países </a:t>
          </a:r>
          <a:r>
            <a:rPr lang="es-ES" sz="1600" b="1" kern="1200" cap="none" baseline="0" noProof="0" dirty="0" smtClean="0">
              <a:solidFill>
                <a:schemeClr val="tx1">
                  <a:lumMod val="95000"/>
                  <a:lumOff val="5000"/>
                </a:schemeClr>
              </a:solidFill>
              <a:latin typeface="Arial" charset="0"/>
              <a:ea typeface="Arial" charset="0"/>
              <a:cs typeface="Arial" charset="0"/>
            </a:rPr>
            <a:t>desarrollados</a:t>
          </a:r>
          <a:endParaRPr lang="es-ES" sz="1600" b="1" kern="1200" cap="none" baseline="0" noProof="0" dirty="0">
            <a:latin typeface="Arial" charset="0"/>
            <a:ea typeface="Arial" charset="0"/>
            <a:cs typeface="Arial" charset="0"/>
          </a:endParaRPr>
        </a:p>
      </dsp:txBody>
      <dsp:txXfrm>
        <a:off x="380359" y="719645"/>
        <a:ext cx="1822309" cy="1822309"/>
      </dsp:txXfrm>
    </dsp:sp>
    <dsp:sp modelId="{FFB4375B-0557-4BE7-9D5A-E2F023E9F2D8}">
      <dsp:nvSpPr>
        <dsp:cNvPr id="0" name=""/>
        <dsp:cNvSpPr/>
      </dsp:nvSpPr>
      <dsp:spPr>
        <a:xfrm>
          <a:off x="2064654" y="342233"/>
          <a:ext cx="2577133" cy="25771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1828" tIns="20320" rIns="141828" bIns="20320" numCol="1" spcCol="1270" anchor="ctr" anchorCtr="0">
          <a:noAutofit/>
        </a:bodyPr>
        <a:lstStyle/>
        <a:p>
          <a:pPr lvl="0" algn="ctr" defTabSz="711200" rtl="0">
            <a:lnSpc>
              <a:spcPct val="90000"/>
            </a:lnSpc>
            <a:spcBef>
              <a:spcPct val="0"/>
            </a:spcBef>
            <a:spcAft>
              <a:spcPct val="35000"/>
            </a:spcAft>
          </a:pPr>
          <a:r>
            <a:rPr lang="es-ES" sz="1600" b="1" kern="1200" cap="none" baseline="0" noProof="0" dirty="0" smtClean="0">
              <a:latin typeface="Arial" charset="0"/>
              <a:ea typeface="Arial" charset="0"/>
              <a:cs typeface="Arial" charset="0"/>
            </a:rPr>
            <a:t>Partes Anexo II </a:t>
          </a:r>
        </a:p>
        <a:p>
          <a:pPr lvl="0" algn="ctr" defTabSz="711200" rtl="0">
            <a:lnSpc>
              <a:spcPct val="90000"/>
            </a:lnSpc>
            <a:spcBef>
              <a:spcPct val="0"/>
            </a:spcBef>
            <a:spcAft>
              <a:spcPct val="35000"/>
            </a:spcAft>
          </a:pPr>
          <a:r>
            <a:rPr lang="es-ES" sz="1600" kern="1200" cap="none" baseline="0" noProof="0" dirty="0" smtClean="0">
              <a:solidFill>
                <a:schemeClr val="tx1">
                  <a:lumMod val="95000"/>
                  <a:lumOff val="5000"/>
                </a:schemeClr>
              </a:solidFill>
              <a:latin typeface="Arial" charset="0"/>
              <a:ea typeface="Arial" charset="0"/>
              <a:cs typeface="Arial" charset="0"/>
            </a:rPr>
            <a:t>Grupo de 24 países </a:t>
          </a:r>
          <a:r>
            <a:rPr lang="es-ES" sz="1600" b="1" kern="1200" cap="none" baseline="0" noProof="0" dirty="0" smtClean="0">
              <a:solidFill>
                <a:schemeClr val="tx1">
                  <a:lumMod val="95000"/>
                  <a:lumOff val="5000"/>
                </a:schemeClr>
              </a:solidFill>
              <a:latin typeface="Arial" charset="0"/>
              <a:ea typeface="Arial" charset="0"/>
              <a:cs typeface="Arial" charset="0"/>
            </a:rPr>
            <a:t>desarrollados </a:t>
          </a:r>
          <a:r>
            <a:rPr lang="es-ES" sz="1600" kern="1200" cap="none" baseline="0" noProof="0" dirty="0" smtClean="0">
              <a:solidFill>
                <a:schemeClr val="tx1">
                  <a:lumMod val="95000"/>
                  <a:lumOff val="5000"/>
                </a:schemeClr>
              </a:solidFill>
              <a:latin typeface="Arial" charset="0"/>
              <a:ea typeface="Arial" charset="0"/>
              <a:cs typeface="Arial" charset="0"/>
            </a:rPr>
            <a:t>con economías de No-transición</a:t>
          </a:r>
          <a:endParaRPr lang="es-ES" sz="1600" b="1" kern="1200" cap="none" baseline="0" noProof="0" dirty="0">
            <a:latin typeface="Arial" charset="0"/>
            <a:ea typeface="Arial" charset="0"/>
            <a:cs typeface="Arial" charset="0"/>
          </a:endParaRPr>
        </a:p>
      </dsp:txBody>
      <dsp:txXfrm>
        <a:off x="2442066" y="719645"/>
        <a:ext cx="1822309" cy="1822309"/>
      </dsp:txXfrm>
    </dsp:sp>
    <dsp:sp modelId="{1C25E8C3-E9EE-44C7-BA11-8102B98A7776}">
      <dsp:nvSpPr>
        <dsp:cNvPr id="0" name=""/>
        <dsp:cNvSpPr/>
      </dsp:nvSpPr>
      <dsp:spPr>
        <a:xfrm>
          <a:off x="4126361" y="342233"/>
          <a:ext cx="2577133" cy="25771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0320" rIns="141828" bIns="20320" numCol="1" spcCol="1270" anchor="ctr" anchorCtr="1">
          <a:noAutofit/>
        </a:bodyPr>
        <a:lstStyle/>
        <a:p>
          <a:pPr marL="360000" lvl="0" algn="ctr" defTabSz="711200" rtl="0">
            <a:lnSpc>
              <a:spcPct val="90000"/>
            </a:lnSpc>
            <a:spcBef>
              <a:spcPct val="0"/>
            </a:spcBef>
            <a:spcAft>
              <a:spcPct val="35000"/>
            </a:spcAft>
          </a:pPr>
          <a:r>
            <a:rPr lang="es-ES" sz="1600" b="1" kern="1200" cap="none" baseline="0" noProof="0" dirty="0" smtClean="0">
              <a:latin typeface="Arial" charset="0"/>
              <a:ea typeface="Arial" charset="0"/>
              <a:cs typeface="Arial" charset="0"/>
            </a:rPr>
            <a:t>Partes           No incluidas en Anexo I</a:t>
          </a:r>
        </a:p>
        <a:p>
          <a:pPr marL="360000" lvl="0" algn="ctr" defTabSz="711200" rtl="0">
            <a:lnSpc>
              <a:spcPct val="90000"/>
            </a:lnSpc>
            <a:spcBef>
              <a:spcPct val="0"/>
            </a:spcBef>
            <a:spcAft>
              <a:spcPct val="35000"/>
            </a:spcAft>
          </a:pPr>
          <a:r>
            <a:rPr lang="es-ES" sz="1600" kern="1200" cap="none" baseline="0" noProof="0" dirty="0" smtClean="0">
              <a:solidFill>
                <a:schemeClr val="tx1">
                  <a:lumMod val="95000"/>
                  <a:lumOff val="5000"/>
                </a:schemeClr>
              </a:solidFill>
              <a:latin typeface="Arial" charset="0"/>
              <a:ea typeface="Arial" charset="0"/>
              <a:cs typeface="Arial" charset="0"/>
            </a:rPr>
            <a:t>en su mayoría países            </a:t>
          </a:r>
          <a:r>
            <a:rPr lang="es-ES" sz="1600" b="1" kern="1200" cap="none" baseline="0" noProof="0" dirty="0" smtClean="0">
              <a:solidFill>
                <a:schemeClr val="tx1">
                  <a:lumMod val="95000"/>
                  <a:lumOff val="5000"/>
                </a:schemeClr>
              </a:solidFill>
              <a:latin typeface="Arial" charset="0"/>
              <a:ea typeface="Arial" charset="0"/>
              <a:cs typeface="Arial" charset="0"/>
            </a:rPr>
            <a:t>en-desarrollo</a:t>
          </a:r>
        </a:p>
        <a:p>
          <a:pPr marL="360000" lvl="0" algn="ctr" defTabSz="711200" rtl="0">
            <a:lnSpc>
              <a:spcPct val="90000"/>
            </a:lnSpc>
            <a:spcBef>
              <a:spcPct val="0"/>
            </a:spcBef>
            <a:spcAft>
              <a:spcPct val="35000"/>
            </a:spcAft>
          </a:pPr>
          <a:r>
            <a:rPr lang="es-ES" sz="1600" b="1" kern="1200" cap="none" baseline="0" noProof="0" dirty="0" smtClean="0">
              <a:solidFill>
                <a:schemeClr val="tx1">
                  <a:lumMod val="95000"/>
                  <a:lumOff val="5000"/>
                </a:schemeClr>
              </a:solidFill>
              <a:latin typeface="Arial" charset="0"/>
              <a:ea typeface="Arial" charset="0"/>
              <a:cs typeface="Arial" charset="0"/>
            </a:rPr>
            <a:t>(Grupo 77)</a:t>
          </a:r>
          <a:endParaRPr lang="es-ES" sz="1800" b="1" kern="1200" cap="none" baseline="0" noProof="0" dirty="0">
            <a:latin typeface="Arial" charset="0"/>
            <a:ea typeface="Arial" charset="0"/>
            <a:cs typeface="Arial" charset="0"/>
          </a:endParaRPr>
        </a:p>
      </dsp:txBody>
      <dsp:txXfrm>
        <a:off x="4503773" y="719645"/>
        <a:ext cx="1822309" cy="18223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38776-FA37-4B9F-ADA9-072EB92A72A6}">
      <dsp:nvSpPr>
        <dsp:cNvPr id="0" name=""/>
        <dsp:cNvSpPr/>
      </dsp:nvSpPr>
      <dsp:spPr>
        <a:xfrm>
          <a:off x="0" y="483709"/>
          <a:ext cx="2938682" cy="1763209"/>
        </a:xfrm>
        <a:prstGeom prst="rect">
          <a:avLst/>
        </a:prstGeom>
        <a:solidFill>
          <a:srgbClr val="5B9BD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200" kern="1200" cap="none" baseline="0" noProof="0" dirty="0">
              <a:solidFill>
                <a:schemeClr val="bg1"/>
              </a:solidFill>
              <a:latin typeface="Arial" charset="0"/>
              <a:ea typeface="Arial" charset="0"/>
              <a:cs typeface="Arial" charset="0"/>
            </a:rPr>
            <a:t>Órgano de referencia para la evaluación del cambio climático</a:t>
          </a:r>
        </a:p>
      </dsp:txBody>
      <dsp:txXfrm>
        <a:off x="0" y="483709"/>
        <a:ext cx="2938682" cy="1763209"/>
      </dsp:txXfrm>
    </dsp:sp>
    <dsp:sp modelId="{7128F2F7-E1B5-4387-B635-51B3F8E1BD1F}">
      <dsp:nvSpPr>
        <dsp:cNvPr id="0" name=""/>
        <dsp:cNvSpPr/>
      </dsp:nvSpPr>
      <dsp:spPr>
        <a:xfrm>
          <a:off x="3232550" y="483709"/>
          <a:ext cx="2938682" cy="1763209"/>
        </a:xfrm>
        <a:prstGeom prst="rect">
          <a:avLst/>
        </a:prstGeom>
        <a:solidFill>
          <a:srgbClr val="5B9BD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200" kern="1200" cap="none" baseline="0" noProof="0" dirty="0">
              <a:solidFill>
                <a:schemeClr val="bg1"/>
              </a:solidFill>
              <a:latin typeface="Arial" charset="0"/>
              <a:ea typeface="Arial" charset="0"/>
              <a:cs typeface="Arial" charset="0"/>
            </a:rPr>
            <a:t>Establecido en 1988 por la OMM y el PNUMA</a:t>
          </a:r>
        </a:p>
      </dsp:txBody>
      <dsp:txXfrm>
        <a:off x="3232550" y="483709"/>
        <a:ext cx="2938682" cy="1763209"/>
      </dsp:txXfrm>
    </dsp:sp>
    <dsp:sp modelId="{353D65DA-7D3A-440A-BAAB-16982E66D34C}">
      <dsp:nvSpPr>
        <dsp:cNvPr id="0" name=""/>
        <dsp:cNvSpPr/>
      </dsp:nvSpPr>
      <dsp:spPr>
        <a:xfrm>
          <a:off x="6465100" y="483709"/>
          <a:ext cx="2938682" cy="1763209"/>
        </a:xfrm>
        <a:prstGeom prst="rect">
          <a:avLst/>
        </a:prstGeom>
        <a:solidFill>
          <a:srgbClr val="5B9BD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200" kern="1200" cap="none" baseline="0" noProof="0" dirty="0">
              <a:solidFill>
                <a:schemeClr val="bg1"/>
              </a:solidFill>
              <a:latin typeface="Arial" charset="0"/>
              <a:ea typeface="Arial" charset="0"/>
              <a:cs typeface="Arial" charset="0"/>
            </a:rPr>
            <a:t>Evalúa</a:t>
          </a:r>
          <a:r>
            <a:rPr lang="en-US" sz="2200" kern="1200" cap="none" baseline="0" dirty="0">
              <a:solidFill>
                <a:schemeClr val="bg1"/>
              </a:solidFill>
              <a:latin typeface="Arial" charset="0"/>
              <a:ea typeface="Arial" charset="0"/>
              <a:cs typeface="Arial" charset="0"/>
            </a:rPr>
            <a:t> </a:t>
          </a:r>
          <a:r>
            <a:rPr lang="es-ES" sz="2200" kern="1200" dirty="0">
              <a:solidFill>
                <a:schemeClr val="bg1"/>
              </a:solidFill>
              <a:latin typeface="Arial" charset="0"/>
              <a:ea typeface="Arial" charset="0"/>
              <a:cs typeface="Arial" charset="0"/>
            </a:rPr>
            <a:t>información científica, técnica y socioeconómica relevante</a:t>
          </a:r>
          <a:endParaRPr lang="en-US" sz="2200" kern="1200" cap="none" baseline="0" dirty="0">
            <a:solidFill>
              <a:schemeClr val="bg1"/>
            </a:solidFill>
            <a:latin typeface="Arial" charset="0"/>
            <a:ea typeface="Arial" charset="0"/>
            <a:cs typeface="Arial" charset="0"/>
          </a:endParaRPr>
        </a:p>
      </dsp:txBody>
      <dsp:txXfrm>
        <a:off x="6465100" y="483709"/>
        <a:ext cx="2938682" cy="1763209"/>
      </dsp:txXfrm>
    </dsp:sp>
    <dsp:sp modelId="{E2979F0D-6645-40B6-8EDD-E2E98284A1F0}">
      <dsp:nvSpPr>
        <dsp:cNvPr id="0" name=""/>
        <dsp:cNvSpPr/>
      </dsp:nvSpPr>
      <dsp:spPr>
        <a:xfrm>
          <a:off x="0" y="2540134"/>
          <a:ext cx="2938682" cy="1763209"/>
        </a:xfrm>
        <a:prstGeom prst="rect">
          <a:avLst/>
        </a:prstGeom>
        <a:solidFill>
          <a:srgbClr val="5B9BD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200" kern="1200" cap="none" baseline="0" noProof="0" dirty="0">
              <a:solidFill>
                <a:schemeClr val="bg1"/>
              </a:solidFill>
              <a:latin typeface="Arial" charset="0"/>
              <a:ea typeface="Arial" charset="0"/>
              <a:cs typeface="Arial" charset="0"/>
            </a:rPr>
            <a:t>No realiza investigaciones</a:t>
          </a:r>
        </a:p>
      </dsp:txBody>
      <dsp:txXfrm>
        <a:off x="0" y="2540134"/>
        <a:ext cx="2938682" cy="1763209"/>
      </dsp:txXfrm>
    </dsp:sp>
    <dsp:sp modelId="{C6AE618D-1D92-495C-9F9A-F22C45CC5A47}">
      <dsp:nvSpPr>
        <dsp:cNvPr id="0" name=""/>
        <dsp:cNvSpPr/>
      </dsp:nvSpPr>
      <dsp:spPr>
        <a:xfrm>
          <a:off x="3237722" y="2540134"/>
          <a:ext cx="2938682" cy="1763209"/>
        </a:xfrm>
        <a:prstGeom prst="rect">
          <a:avLst/>
        </a:prstGeom>
        <a:solidFill>
          <a:srgbClr val="5B9BD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200" kern="1200" cap="none" baseline="0" noProof="0" dirty="0">
              <a:solidFill>
                <a:schemeClr val="bg1"/>
              </a:solidFill>
              <a:latin typeface="Arial" charset="0"/>
              <a:ea typeface="Arial" charset="0"/>
              <a:cs typeface="Arial" charset="0"/>
            </a:rPr>
            <a:t>Miles de científicos de todo el mundo contribuyen a su labor</a:t>
          </a:r>
        </a:p>
      </dsp:txBody>
      <dsp:txXfrm>
        <a:off x="3237722" y="2540134"/>
        <a:ext cx="2938682" cy="17632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81384-B5C1-F047-93DF-CC1E486D7425}">
      <dsp:nvSpPr>
        <dsp:cNvPr id="0" name=""/>
        <dsp:cNvSpPr/>
      </dsp:nvSpPr>
      <dsp:spPr>
        <a:xfrm rot="16200000">
          <a:off x="-1818789" y="2698961"/>
          <a:ext cx="4136457" cy="35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5695" bIns="0" numCol="1" spcCol="1270" anchor="t" anchorCtr="0">
          <a:noAutofit/>
        </a:bodyPr>
        <a:lstStyle/>
        <a:p>
          <a:pPr lvl="0" algn="r" defTabSz="1111250" rtl="0">
            <a:lnSpc>
              <a:spcPct val="90000"/>
            </a:lnSpc>
            <a:spcBef>
              <a:spcPct val="0"/>
            </a:spcBef>
            <a:spcAft>
              <a:spcPct val="35000"/>
            </a:spcAft>
          </a:pPr>
          <a:r>
            <a:rPr lang="es-ES" sz="2500" kern="1200" cap="none" baseline="0" noProof="0" dirty="0">
              <a:solidFill>
                <a:schemeClr val="tx1"/>
              </a:solidFill>
            </a:rPr>
            <a:t>Informes</a:t>
          </a:r>
          <a:r>
            <a:rPr lang="en-US" sz="2500" kern="1200" cap="none" baseline="0" dirty="0">
              <a:solidFill>
                <a:schemeClr val="tx1"/>
              </a:solidFill>
            </a:rPr>
            <a:t> de </a:t>
          </a:r>
          <a:r>
            <a:rPr lang="es-ES" sz="2500" kern="1200" cap="none" baseline="0" noProof="0" dirty="0">
              <a:solidFill>
                <a:schemeClr val="tx1"/>
              </a:solidFill>
            </a:rPr>
            <a:t>Evaluación</a:t>
          </a:r>
        </a:p>
      </dsp:txBody>
      <dsp:txXfrm>
        <a:off x="-1818789" y="2698961"/>
        <a:ext cx="4136457" cy="357953"/>
      </dsp:txXfrm>
    </dsp:sp>
    <dsp:sp modelId="{250DDB7B-55E1-194F-BACE-5D5369FCA337}">
      <dsp:nvSpPr>
        <dsp:cNvPr id="0" name=""/>
        <dsp:cNvSpPr/>
      </dsp:nvSpPr>
      <dsp:spPr>
        <a:xfrm>
          <a:off x="387514" y="789937"/>
          <a:ext cx="1864791" cy="4176002"/>
        </a:xfrm>
        <a:prstGeom prst="rect">
          <a:avLst/>
        </a:prstGeom>
        <a:solidFill>
          <a:srgbClr val="5B9BD5">
            <a:alpha val="67059"/>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315695" rIns="128016" bIns="128016" numCol="1" spcCol="1270" anchor="t" anchorCtr="0">
          <a:noAutofit/>
        </a:bodyPr>
        <a:lstStyle/>
        <a:p>
          <a:pPr marL="171450" lvl="1" indent="-171450" algn="l" defTabSz="800100" rtl="0">
            <a:lnSpc>
              <a:spcPct val="90000"/>
            </a:lnSpc>
            <a:spcBef>
              <a:spcPct val="0"/>
            </a:spcBef>
            <a:spcAft>
              <a:spcPts val="700"/>
            </a:spcAft>
            <a:buChar char="••"/>
          </a:pPr>
          <a:r>
            <a:rPr lang="es-ES" sz="1800" kern="1200" cap="none" baseline="0" noProof="0" dirty="0" smtClean="0">
              <a:solidFill>
                <a:schemeClr val="tx1"/>
              </a:solidFill>
              <a:latin typeface="Arial" charset="0"/>
              <a:ea typeface="Arial" charset="0"/>
              <a:cs typeface="Arial" charset="0"/>
            </a:rPr>
            <a:t>1</a:t>
          </a:r>
          <a:r>
            <a:rPr lang="es-ES" sz="1800" kern="1200" cap="none" baseline="30000" noProof="0" dirty="0" smtClean="0">
              <a:solidFill>
                <a:schemeClr val="tx1"/>
              </a:solidFill>
              <a:latin typeface="Arial" charset="0"/>
              <a:ea typeface="Arial" charset="0"/>
              <a:cs typeface="Arial" charset="0"/>
            </a:rPr>
            <a:t>er</a:t>
          </a:r>
          <a:r>
            <a:rPr lang="es-ES" sz="1800" kern="1200" cap="none" baseline="0" noProof="0" dirty="0" smtClean="0">
              <a:solidFill>
                <a:schemeClr val="tx1"/>
              </a:solidFill>
              <a:latin typeface="Arial" charset="0"/>
              <a:ea typeface="Arial" charset="0"/>
              <a:cs typeface="Arial" charset="0"/>
            </a:rPr>
            <a:t> </a:t>
          </a:r>
          <a:r>
            <a:rPr lang="es-ES" sz="1400" kern="1200" cap="none" baseline="0" noProof="0" dirty="0">
              <a:solidFill>
                <a:schemeClr val="tx1"/>
              </a:solidFill>
              <a:latin typeface="Arial" charset="0"/>
              <a:ea typeface="Arial" charset="0"/>
              <a:cs typeface="Arial" charset="0"/>
            </a:rPr>
            <a:t>Informe de Evaluación (FAR)</a:t>
          </a:r>
        </a:p>
        <a:p>
          <a:pPr marL="171450" lvl="1" indent="-171450" algn="l" defTabSz="800100" rtl="0">
            <a:lnSpc>
              <a:spcPct val="90000"/>
            </a:lnSpc>
            <a:spcBef>
              <a:spcPct val="0"/>
            </a:spcBef>
            <a:spcAft>
              <a:spcPts val="700"/>
            </a:spcAft>
            <a:buChar char="••"/>
          </a:pPr>
          <a:r>
            <a:rPr lang="es-ES" sz="1800" kern="1200" cap="none" baseline="0" noProof="0" dirty="0" smtClean="0">
              <a:solidFill>
                <a:schemeClr val="tx1"/>
              </a:solidFill>
              <a:latin typeface="Arial" charset="0"/>
              <a:ea typeface="Arial" charset="0"/>
              <a:cs typeface="Arial" charset="0"/>
            </a:rPr>
            <a:t>2</a:t>
          </a:r>
          <a:r>
            <a:rPr lang="es-ES" sz="1800" kern="1200" cap="none" baseline="30000" noProof="0" dirty="0" smtClean="0">
              <a:solidFill>
                <a:schemeClr val="tx1"/>
              </a:solidFill>
              <a:latin typeface="Arial" charset="0"/>
              <a:ea typeface="Arial" charset="0"/>
              <a:cs typeface="Arial" charset="0"/>
            </a:rPr>
            <a:t>do</a:t>
          </a:r>
          <a:r>
            <a:rPr lang="es-ES" sz="1400" kern="1200" cap="none" baseline="0" noProof="0" dirty="0" smtClean="0">
              <a:solidFill>
                <a:schemeClr val="tx1"/>
              </a:solidFill>
              <a:latin typeface="Arial" charset="0"/>
              <a:ea typeface="Arial" charset="0"/>
              <a:cs typeface="Arial" charset="0"/>
            </a:rPr>
            <a:t> </a:t>
          </a:r>
          <a:r>
            <a:rPr lang="es-ES" sz="1400" kern="1200" cap="none" baseline="0" noProof="0" dirty="0">
              <a:solidFill>
                <a:schemeClr val="tx1"/>
              </a:solidFill>
              <a:latin typeface="Arial" charset="0"/>
              <a:ea typeface="Arial" charset="0"/>
              <a:cs typeface="Arial" charset="0"/>
            </a:rPr>
            <a:t>Informe de Evaluación (SAR)</a:t>
          </a:r>
        </a:p>
        <a:p>
          <a:pPr marL="171450" lvl="1" indent="-171450" algn="l" defTabSz="800100" rtl="0">
            <a:lnSpc>
              <a:spcPct val="90000"/>
            </a:lnSpc>
            <a:spcBef>
              <a:spcPct val="0"/>
            </a:spcBef>
            <a:spcAft>
              <a:spcPts val="700"/>
            </a:spcAft>
            <a:buChar char="••"/>
          </a:pPr>
          <a:r>
            <a:rPr lang="es-ES" sz="1800" kern="1200" cap="none" baseline="0" noProof="0" dirty="0" smtClean="0">
              <a:solidFill>
                <a:schemeClr val="tx1"/>
              </a:solidFill>
              <a:latin typeface="Arial" charset="0"/>
              <a:ea typeface="Arial" charset="0"/>
              <a:cs typeface="Arial" charset="0"/>
            </a:rPr>
            <a:t>3</a:t>
          </a:r>
          <a:r>
            <a:rPr lang="es-ES" sz="1800" kern="1200" cap="none" baseline="30000" noProof="0" dirty="0" smtClean="0">
              <a:solidFill>
                <a:schemeClr val="tx1"/>
              </a:solidFill>
              <a:latin typeface="Arial" charset="0"/>
              <a:ea typeface="Arial" charset="0"/>
              <a:cs typeface="Arial" charset="0"/>
            </a:rPr>
            <a:t>er</a:t>
          </a:r>
          <a:r>
            <a:rPr lang="es-ES" sz="1400" kern="1200" cap="none" baseline="30000" noProof="0" dirty="0" smtClean="0">
              <a:solidFill>
                <a:schemeClr val="tx1"/>
              </a:solidFill>
              <a:latin typeface="Arial" charset="0"/>
              <a:ea typeface="Arial" charset="0"/>
              <a:cs typeface="Arial" charset="0"/>
            </a:rPr>
            <a:t> </a:t>
          </a:r>
          <a:r>
            <a:rPr lang="es-ES" sz="1400" kern="1200" cap="none" baseline="0" noProof="0" dirty="0">
              <a:solidFill>
                <a:schemeClr val="tx1"/>
              </a:solidFill>
              <a:latin typeface="Arial" charset="0"/>
              <a:ea typeface="Arial" charset="0"/>
              <a:cs typeface="Arial" charset="0"/>
            </a:rPr>
            <a:t>Informe de Evaluación (TAR)</a:t>
          </a:r>
        </a:p>
        <a:p>
          <a:pPr marL="171450" lvl="1" indent="-171450" algn="l" defTabSz="800100" rtl="0">
            <a:lnSpc>
              <a:spcPct val="90000"/>
            </a:lnSpc>
            <a:spcBef>
              <a:spcPct val="0"/>
            </a:spcBef>
            <a:spcAft>
              <a:spcPts val="700"/>
            </a:spcAft>
            <a:buChar char="••"/>
          </a:pPr>
          <a:r>
            <a:rPr lang="es-ES" sz="1800" kern="1200" cap="none" baseline="0" noProof="0" dirty="0" smtClean="0">
              <a:solidFill>
                <a:schemeClr val="tx1"/>
              </a:solidFill>
              <a:latin typeface="Arial" charset="0"/>
              <a:ea typeface="Arial" charset="0"/>
              <a:cs typeface="Arial" charset="0"/>
            </a:rPr>
            <a:t>4</a:t>
          </a:r>
          <a:r>
            <a:rPr lang="es-ES" sz="1800" kern="1200" cap="none" baseline="30000" noProof="0" dirty="0" smtClean="0">
              <a:solidFill>
                <a:schemeClr val="tx1"/>
              </a:solidFill>
              <a:latin typeface="Arial" charset="0"/>
              <a:ea typeface="Arial" charset="0"/>
              <a:cs typeface="Arial" charset="0"/>
            </a:rPr>
            <a:t>to</a:t>
          </a:r>
          <a:r>
            <a:rPr lang="es-ES" sz="1800" kern="1200" cap="none" baseline="0" noProof="0" dirty="0" smtClean="0">
              <a:solidFill>
                <a:schemeClr val="tx1"/>
              </a:solidFill>
              <a:latin typeface="Arial" charset="0"/>
              <a:ea typeface="Arial" charset="0"/>
              <a:cs typeface="Arial" charset="0"/>
            </a:rPr>
            <a:t> </a:t>
          </a:r>
          <a:r>
            <a:rPr lang="es-ES" sz="1400" kern="1200" cap="none" baseline="0" noProof="0" dirty="0">
              <a:solidFill>
                <a:schemeClr val="tx1"/>
              </a:solidFill>
              <a:latin typeface="Arial" charset="0"/>
              <a:ea typeface="Arial" charset="0"/>
              <a:cs typeface="Arial" charset="0"/>
            </a:rPr>
            <a:t>Informe de Evaluación (AR4)</a:t>
          </a:r>
        </a:p>
        <a:p>
          <a:pPr marL="171450" lvl="1" indent="-171450" algn="l" defTabSz="800100" rtl="0">
            <a:lnSpc>
              <a:spcPct val="90000"/>
            </a:lnSpc>
            <a:spcBef>
              <a:spcPct val="0"/>
            </a:spcBef>
            <a:spcAft>
              <a:spcPts val="700"/>
            </a:spcAft>
            <a:buChar char="••"/>
          </a:pPr>
          <a:r>
            <a:rPr lang="es-ES" sz="1800" kern="1200" cap="none" baseline="0" noProof="0" dirty="0" smtClean="0">
              <a:solidFill>
                <a:schemeClr val="tx1"/>
              </a:solidFill>
              <a:latin typeface="Arial" charset="0"/>
              <a:ea typeface="Arial" charset="0"/>
              <a:cs typeface="Arial" charset="0"/>
            </a:rPr>
            <a:t>5</a:t>
          </a:r>
          <a:r>
            <a:rPr lang="es-ES" sz="1800" kern="1200" cap="none" baseline="30000" noProof="0" dirty="0" smtClean="0">
              <a:solidFill>
                <a:schemeClr val="tx1"/>
              </a:solidFill>
              <a:latin typeface="Arial" charset="0"/>
              <a:ea typeface="Arial" charset="0"/>
              <a:cs typeface="Arial" charset="0"/>
            </a:rPr>
            <a:t>to</a:t>
          </a:r>
          <a:r>
            <a:rPr lang="es-ES" sz="1800" kern="1200" cap="none" baseline="0" noProof="0" dirty="0" smtClean="0">
              <a:solidFill>
                <a:schemeClr val="tx1"/>
              </a:solidFill>
              <a:latin typeface="Arial" charset="0"/>
              <a:ea typeface="Arial" charset="0"/>
              <a:cs typeface="Arial" charset="0"/>
            </a:rPr>
            <a:t> </a:t>
          </a:r>
          <a:r>
            <a:rPr lang="es-ES" sz="1400" kern="1200" cap="none" baseline="0" noProof="0" dirty="0">
              <a:solidFill>
                <a:schemeClr val="tx1"/>
              </a:solidFill>
              <a:latin typeface="Arial" charset="0"/>
              <a:ea typeface="Arial" charset="0"/>
              <a:cs typeface="Arial" charset="0"/>
            </a:rPr>
            <a:t>Informe de Evaluación (AR5</a:t>
          </a:r>
          <a:r>
            <a:rPr lang="es-ES" sz="1400" kern="1200" cap="none" baseline="0" noProof="0" dirty="0" smtClean="0">
              <a:solidFill>
                <a:schemeClr val="tx1"/>
              </a:solidFill>
              <a:latin typeface="Arial" charset="0"/>
              <a:ea typeface="Arial" charset="0"/>
              <a:cs typeface="Arial" charset="0"/>
            </a:rPr>
            <a:t>)</a:t>
          </a:r>
          <a:endParaRPr lang="es-ES" sz="1400" kern="1200" cap="none" baseline="0" noProof="0" dirty="0">
            <a:solidFill>
              <a:schemeClr val="tx1"/>
            </a:solidFill>
            <a:latin typeface="Arial" charset="0"/>
            <a:ea typeface="Arial" charset="0"/>
            <a:cs typeface="Arial" charset="0"/>
          </a:endParaRPr>
        </a:p>
        <a:p>
          <a:pPr marL="114300" lvl="1" indent="-114300" algn="l" defTabSz="622300" rtl="0">
            <a:lnSpc>
              <a:spcPct val="90000"/>
            </a:lnSpc>
            <a:spcBef>
              <a:spcPct val="0"/>
            </a:spcBef>
            <a:spcAft>
              <a:spcPts val="700"/>
            </a:spcAft>
            <a:buChar char="••"/>
          </a:pPr>
          <a:r>
            <a:rPr lang="es-ES" sz="1400" kern="1200" cap="none" baseline="0" noProof="0" dirty="0" smtClean="0">
              <a:solidFill>
                <a:schemeClr val="tx1"/>
              </a:solidFill>
              <a:latin typeface="Arial" charset="0"/>
              <a:ea typeface="Arial" charset="0"/>
              <a:cs typeface="Arial" charset="0"/>
            </a:rPr>
            <a:t>Calentamiento Global de 1.5</a:t>
          </a:r>
          <a:r>
            <a:rPr lang="es-ES" sz="1200" kern="1200" cap="none" baseline="30000" noProof="0" dirty="0" smtClean="0">
              <a:solidFill>
                <a:schemeClr val="tx1"/>
              </a:solidFill>
              <a:latin typeface="Arial" charset="0"/>
              <a:ea typeface="Arial" charset="0"/>
              <a:cs typeface="Arial" charset="0"/>
            </a:rPr>
            <a:t>o</a:t>
          </a:r>
          <a:r>
            <a:rPr lang="es-ES" sz="1400" kern="1200" cap="none" baseline="0" noProof="0" dirty="0" smtClean="0">
              <a:solidFill>
                <a:schemeClr val="tx1"/>
              </a:solidFill>
              <a:latin typeface="Arial" charset="0"/>
              <a:ea typeface="Arial" charset="0"/>
              <a:cs typeface="Arial" charset="0"/>
            </a:rPr>
            <a:t>C </a:t>
          </a:r>
          <a:endParaRPr lang="es-ES" sz="1400" kern="1200" cap="none" baseline="0" noProof="0" dirty="0">
            <a:solidFill>
              <a:schemeClr val="tx1"/>
            </a:solidFill>
            <a:latin typeface="Arial" charset="0"/>
            <a:ea typeface="Arial" charset="0"/>
            <a:cs typeface="Arial" charset="0"/>
          </a:endParaRPr>
        </a:p>
      </dsp:txBody>
      <dsp:txXfrm>
        <a:off x="387514" y="789937"/>
        <a:ext cx="1864791" cy="4176002"/>
      </dsp:txXfrm>
    </dsp:sp>
    <dsp:sp modelId="{B5E7D576-19AA-F94B-8E84-EDB48A7C3D14}">
      <dsp:nvSpPr>
        <dsp:cNvPr id="0" name=""/>
        <dsp:cNvSpPr/>
      </dsp:nvSpPr>
      <dsp:spPr>
        <a:xfrm>
          <a:off x="70462" y="337211"/>
          <a:ext cx="715906" cy="715906"/>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5EF06E8C-DC07-A34B-83A0-D29264DC6DC1}">
      <dsp:nvSpPr>
        <dsp:cNvPr id="0" name=""/>
        <dsp:cNvSpPr/>
      </dsp:nvSpPr>
      <dsp:spPr>
        <a:xfrm rot="16200000">
          <a:off x="826958" y="2698961"/>
          <a:ext cx="4136457" cy="35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5695" bIns="0" numCol="1" spcCol="1270" anchor="t" anchorCtr="0">
          <a:noAutofit/>
        </a:bodyPr>
        <a:lstStyle/>
        <a:p>
          <a:pPr lvl="0" algn="r" defTabSz="1111250" rtl="0">
            <a:lnSpc>
              <a:spcPct val="90000"/>
            </a:lnSpc>
            <a:spcBef>
              <a:spcPct val="0"/>
            </a:spcBef>
            <a:spcAft>
              <a:spcPct val="35000"/>
            </a:spcAft>
          </a:pPr>
          <a:r>
            <a:rPr lang="es-ES" sz="2500" u="none" kern="1200" cap="none" baseline="0" noProof="0" dirty="0">
              <a:solidFill>
                <a:schemeClr val="tx1"/>
              </a:solidFill>
              <a:hlinkClick xmlns:r="http://schemas.openxmlformats.org/officeDocument/2006/relationships" r:id="rId2"/>
            </a:rPr>
            <a:t>Informes Especiales sobre</a:t>
          </a:r>
          <a:r>
            <a:rPr lang="en-US" sz="2500" u="none" kern="1200" cap="none" baseline="0" dirty="0">
              <a:solidFill>
                <a:schemeClr val="tx1"/>
              </a:solidFill>
              <a:hlinkClick xmlns:r="http://schemas.openxmlformats.org/officeDocument/2006/relationships" r:id="rId2"/>
            </a:rPr>
            <a:t>:</a:t>
          </a:r>
          <a:endParaRPr lang="en-US" sz="2500" u="none" kern="1200" cap="none" baseline="0" dirty="0">
            <a:solidFill>
              <a:schemeClr val="tx1"/>
            </a:solidFill>
          </a:endParaRPr>
        </a:p>
      </dsp:txBody>
      <dsp:txXfrm>
        <a:off x="826958" y="2698961"/>
        <a:ext cx="4136457" cy="357953"/>
      </dsp:txXfrm>
    </dsp:sp>
    <dsp:sp modelId="{60A7A30F-001E-4B44-B5FD-E09DE1756409}">
      <dsp:nvSpPr>
        <dsp:cNvPr id="0" name=""/>
        <dsp:cNvSpPr/>
      </dsp:nvSpPr>
      <dsp:spPr>
        <a:xfrm>
          <a:off x="3033262" y="789937"/>
          <a:ext cx="1864791" cy="4176002"/>
        </a:xfrm>
        <a:prstGeom prst="rect">
          <a:avLst/>
        </a:prstGeom>
        <a:solidFill>
          <a:srgbClr val="5B9BD5">
            <a:alpha val="67059"/>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315695" rIns="113792" bIns="113792" numCol="1" spcCol="1270" anchor="t" anchorCtr="0">
          <a:noAutofit/>
        </a:bodyPr>
        <a:lstStyle/>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Fuentes de energía renovable</a:t>
          </a: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Fenómenos extremos y desastres</a:t>
          </a: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Escenarios de emisiones </a:t>
          </a: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Aviación</a:t>
          </a: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Captura y </a:t>
          </a:r>
          <a:r>
            <a:rPr lang="es-ES" sz="1600" kern="1200" cap="none" baseline="0" noProof="0" dirty="0" smtClean="0">
              <a:solidFill>
                <a:schemeClr val="tx1"/>
              </a:solidFill>
              <a:latin typeface="Arial" charset="0"/>
              <a:ea typeface="Arial" charset="0"/>
              <a:cs typeface="Arial" charset="0"/>
            </a:rPr>
            <a:t>almacenan </a:t>
          </a:r>
          <a:r>
            <a:rPr lang="es-ES" sz="1600" kern="1200" cap="none" baseline="0" noProof="0" dirty="0">
              <a:solidFill>
                <a:schemeClr val="tx1"/>
              </a:solidFill>
              <a:latin typeface="Arial" charset="0"/>
              <a:ea typeface="Arial" charset="0"/>
              <a:cs typeface="Arial" charset="0"/>
            </a:rPr>
            <a:t>de carbono</a:t>
          </a:r>
        </a:p>
        <a:p>
          <a:pPr marL="171450" lvl="1" indent="-171450" algn="l" defTabSz="711200" rtl="0">
            <a:lnSpc>
              <a:spcPct val="90000"/>
            </a:lnSpc>
            <a:spcBef>
              <a:spcPct val="0"/>
            </a:spcBef>
            <a:spcAft>
              <a:spcPts val="700"/>
            </a:spcAft>
            <a:buChar char="••"/>
          </a:pPr>
          <a:r>
            <a:rPr lang="es-ES" sz="1600" kern="1200" cap="none" baseline="0" noProof="0" dirty="0" smtClean="0">
              <a:solidFill>
                <a:schemeClr val="tx1"/>
              </a:solidFill>
              <a:latin typeface="Arial" charset="0"/>
              <a:ea typeface="Arial" charset="0"/>
              <a:cs typeface="Arial" charset="0"/>
            </a:rPr>
            <a:t>Océano y </a:t>
          </a:r>
          <a:r>
            <a:rPr lang="es-ES" sz="1600" kern="1200" cap="none" baseline="0" noProof="0" dirty="0" err="1" smtClean="0">
              <a:solidFill>
                <a:schemeClr val="tx1"/>
              </a:solidFill>
              <a:latin typeface="Arial" charset="0"/>
              <a:ea typeface="Arial" charset="0"/>
              <a:cs typeface="Arial" charset="0"/>
            </a:rPr>
            <a:t>Criósfera</a:t>
          </a:r>
          <a:r>
            <a:rPr lang="es-ES" sz="1600" kern="1200" cap="none" baseline="0" noProof="0" dirty="0" smtClean="0">
              <a:solidFill>
                <a:schemeClr val="tx1"/>
              </a:solidFill>
              <a:latin typeface="Arial" charset="0"/>
              <a:ea typeface="Arial" charset="0"/>
              <a:cs typeface="Arial" charset="0"/>
            </a:rPr>
            <a:t> en un clima cambiante </a:t>
          </a:r>
          <a:endParaRPr lang="es-ES" sz="1600" kern="1200" cap="none" baseline="0" noProof="0" dirty="0">
            <a:solidFill>
              <a:schemeClr val="tx1"/>
            </a:solidFill>
            <a:latin typeface="Arial" charset="0"/>
            <a:ea typeface="Arial" charset="0"/>
            <a:cs typeface="Arial" charset="0"/>
          </a:endParaRPr>
        </a:p>
      </dsp:txBody>
      <dsp:txXfrm>
        <a:off x="3033262" y="789937"/>
        <a:ext cx="1864791" cy="4176002"/>
      </dsp:txXfrm>
    </dsp:sp>
    <dsp:sp modelId="{F9BF8CD0-4D15-024F-8856-7E712CD8B87D}">
      <dsp:nvSpPr>
        <dsp:cNvPr id="0" name=""/>
        <dsp:cNvSpPr/>
      </dsp:nvSpPr>
      <dsp:spPr>
        <a:xfrm>
          <a:off x="2716210" y="337211"/>
          <a:ext cx="715906" cy="715906"/>
        </a:xfrm>
        <a:prstGeom prst="rect">
          <a:avLst/>
        </a:prstGeom>
        <a:blipFill rotWithShape="0">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3E1D61D6-C6A2-2444-AE23-186D51AD7846}">
      <dsp:nvSpPr>
        <dsp:cNvPr id="0" name=""/>
        <dsp:cNvSpPr/>
      </dsp:nvSpPr>
      <dsp:spPr>
        <a:xfrm rot="16200000">
          <a:off x="3472706" y="2698961"/>
          <a:ext cx="4136457" cy="35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5695" bIns="0" numCol="1" spcCol="1270" anchor="t" anchorCtr="0">
          <a:noAutofit/>
        </a:bodyPr>
        <a:lstStyle/>
        <a:p>
          <a:pPr lvl="0" algn="r" defTabSz="1111250" rtl="0">
            <a:lnSpc>
              <a:spcPct val="90000"/>
            </a:lnSpc>
            <a:spcBef>
              <a:spcPct val="0"/>
            </a:spcBef>
            <a:spcAft>
              <a:spcPct val="35000"/>
            </a:spcAft>
          </a:pPr>
          <a:r>
            <a:rPr lang="es-ES" sz="2500" kern="1200" cap="none" baseline="0" noProof="0" dirty="0">
              <a:solidFill>
                <a:schemeClr val="tx1"/>
              </a:solidFill>
            </a:rPr>
            <a:t>Informes Metodológicos</a:t>
          </a:r>
        </a:p>
      </dsp:txBody>
      <dsp:txXfrm>
        <a:off x="3472706" y="2698961"/>
        <a:ext cx="4136457" cy="357953"/>
      </dsp:txXfrm>
    </dsp:sp>
    <dsp:sp modelId="{A6C4FAD8-93C5-674D-B48E-5E489E283AF6}">
      <dsp:nvSpPr>
        <dsp:cNvPr id="0" name=""/>
        <dsp:cNvSpPr/>
      </dsp:nvSpPr>
      <dsp:spPr>
        <a:xfrm>
          <a:off x="5679010" y="789937"/>
          <a:ext cx="1864791" cy="4176002"/>
        </a:xfrm>
        <a:prstGeom prst="rect">
          <a:avLst/>
        </a:prstGeom>
        <a:solidFill>
          <a:srgbClr val="5B9BD5">
            <a:alpha val="67843"/>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315695" rIns="113792" bIns="113792" numCol="1" spcCol="1270" anchor="t" anchorCtr="0">
          <a:noAutofit/>
        </a:bodyPr>
        <a:lstStyle/>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Directrices para </a:t>
          </a:r>
          <a:r>
            <a:rPr lang="es-ES" sz="1600" kern="1200" cap="none" baseline="0" noProof="0" dirty="0" smtClean="0">
              <a:solidFill>
                <a:schemeClr val="tx1"/>
              </a:solidFill>
              <a:latin typeface="Arial" charset="0"/>
              <a:ea typeface="Arial" charset="0"/>
              <a:cs typeface="Arial" charset="0"/>
            </a:rPr>
            <a:t>inventarios </a:t>
          </a:r>
          <a:r>
            <a:rPr lang="es-ES" sz="1600" kern="1200" cap="none" baseline="0" noProof="0" dirty="0">
              <a:solidFill>
                <a:schemeClr val="tx1"/>
              </a:solidFill>
              <a:latin typeface="Arial" charset="0"/>
              <a:ea typeface="Arial" charset="0"/>
              <a:cs typeface="Arial" charset="0"/>
            </a:rPr>
            <a:t>nacionales de </a:t>
          </a:r>
          <a:r>
            <a:rPr lang="es-ES" sz="1600" kern="1200" cap="none" baseline="0" noProof="0" dirty="0" smtClean="0">
              <a:solidFill>
                <a:schemeClr val="tx1"/>
              </a:solidFill>
              <a:latin typeface="Arial" charset="0"/>
              <a:ea typeface="Arial" charset="0"/>
              <a:cs typeface="Arial" charset="0"/>
            </a:rPr>
            <a:t>GEI</a:t>
          </a:r>
          <a:endParaRPr lang="es-ES" sz="1600" kern="1200" cap="none" baseline="0" noProof="0" dirty="0">
            <a:solidFill>
              <a:schemeClr val="tx1"/>
            </a:solidFill>
            <a:latin typeface="Arial" charset="0"/>
            <a:ea typeface="Arial" charset="0"/>
            <a:cs typeface="Arial" charset="0"/>
          </a:endParaRP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Guía para </a:t>
          </a:r>
          <a:r>
            <a:rPr lang="es-ES" sz="1600" kern="1200" cap="none" baseline="0" noProof="0" dirty="0" smtClean="0">
              <a:solidFill>
                <a:schemeClr val="tx1"/>
              </a:solidFill>
              <a:latin typeface="Arial" charset="0"/>
              <a:ea typeface="Arial" charset="0"/>
              <a:cs typeface="Arial" charset="0"/>
            </a:rPr>
            <a:t>evaluar </a:t>
          </a:r>
          <a:r>
            <a:rPr lang="es-ES" sz="1600" kern="1200" cap="none" baseline="0" noProof="0" dirty="0">
              <a:solidFill>
                <a:schemeClr val="tx1"/>
              </a:solidFill>
              <a:latin typeface="Arial" charset="0"/>
              <a:ea typeface="Arial" charset="0"/>
              <a:cs typeface="Arial" charset="0"/>
            </a:rPr>
            <a:t>efectos del cambio climático</a:t>
          </a: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Uso de la tierra, cambio del uso de la tierra y silvicultura</a:t>
          </a:r>
        </a:p>
      </dsp:txBody>
      <dsp:txXfrm>
        <a:off x="5679010" y="789937"/>
        <a:ext cx="1864791" cy="4176002"/>
      </dsp:txXfrm>
    </dsp:sp>
    <dsp:sp modelId="{AE5AFBB7-EB2E-F740-ABFE-EB085CD6220A}">
      <dsp:nvSpPr>
        <dsp:cNvPr id="0" name=""/>
        <dsp:cNvSpPr/>
      </dsp:nvSpPr>
      <dsp:spPr>
        <a:xfrm>
          <a:off x="5361958" y="337211"/>
          <a:ext cx="715906" cy="715906"/>
        </a:xfrm>
        <a:prstGeom prst="rect">
          <a:avLst/>
        </a:prstGeom>
        <a:blipFill rotWithShape="0">
          <a:blip xmlns:r="http://schemas.openxmlformats.org/officeDocument/2006/relationships" r:embed="rId4"/>
          <a:stretch>
            <a:fillRect/>
          </a:stretch>
        </a:blipFill>
        <a:ln>
          <a:noFill/>
        </a:ln>
        <a:effectLst/>
      </dsp:spPr>
      <dsp:style>
        <a:lnRef idx="0">
          <a:scrgbClr r="0" g="0" b="0"/>
        </a:lnRef>
        <a:fillRef idx="1">
          <a:scrgbClr r="0" g="0" b="0"/>
        </a:fillRef>
        <a:effectRef idx="2">
          <a:scrgbClr r="0" g="0" b="0"/>
        </a:effectRef>
        <a:fontRef idx="minor"/>
      </dsp:style>
    </dsp:sp>
    <dsp:sp modelId="{2A7F396A-0AD8-D24D-B2FB-E7EC536BDA13}">
      <dsp:nvSpPr>
        <dsp:cNvPr id="0" name=""/>
        <dsp:cNvSpPr/>
      </dsp:nvSpPr>
      <dsp:spPr>
        <a:xfrm rot="16200000">
          <a:off x="6118454" y="2698961"/>
          <a:ext cx="4136457" cy="35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5695" bIns="0" numCol="1" spcCol="1270" anchor="t" anchorCtr="0">
          <a:noAutofit/>
        </a:bodyPr>
        <a:lstStyle/>
        <a:p>
          <a:pPr lvl="0" algn="r" defTabSz="1111250" rtl="0">
            <a:lnSpc>
              <a:spcPct val="90000"/>
            </a:lnSpc>
            <a:spcBef>
              <a:spcPct val="0"/>
            </a:spcBef>
            <a:spcAft>
              <a:spcPct val="35000"/>
            </a:spcAft>
          </a:pPr>
          <a:r>
            <a:rPr lang="es-ES" sz="2500" kern="1200" cap="none" baseline="0" noProof="0" dirty="0">
              <a:solidFill>
                <a:srgbClr val="002060"/>
              </a:solidFill>
            </a:rPr>
            <a:t>Documentos Técnicos</a:t>
          </a:r>
        </a:p>
      </dsp:txBody>
      <dsp:txXfrm>
        <a:off x="6118454" y="2698961"/>
        <a:ext cx="4136457" cy="357953"/>
      </dsp:txXfrm>
    </dsp:sp>
    <dsp:sp modelId="{B0D50B2F-0F24-C240-8BBE-E4A7C3E56C5D}">
      <dsp:nvSpPr>
        <dsp:cNvPr id="0" name=""/>
        <dsp:cNvSpPr/>
      </dsp:nvSpPr>
      <dsp:spPr>
        <a:xfrm>
          <a:off x="8383846" y="686856"/>
          <a:ext cx="1864791" cy="4176002"/>
        </a:xfrm>
        <a:prstGeom prst="rect">
          <a:avLst/>
        </a:prstGeom>
        <a:solidFill>
          <a:srgbClr val="5B9BD5">
            <a:alpha val="67059"/>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315695" rIns="113792" bIns="113792" numCol="1" spcCol="1270" anchor="t" anchorCtr="0">
          <a:noAutofit/>
        </a:bodyPr>
        <a:lstStyle/>
        <a:p>
          <a:pPr marL="171450" lvl="1" indent="-171450" algn="l" defTabSz="711200" rtl="0">
            <a:lnSpc>
              <a:spcPct val="90000"/>
            </a:lnSpc>
            <a:spcBef>
              <a:spcPct val="0"/>
            </a:spcBef>
            <a:spcAft>
              <a:spcPts val="700"/>
            </a:spcAft>
            <a:buChar char="••"/>
          </a:pPr>
          <a:endParaRPr lang="es-ES" sz="1600" kern="1200" cap="none" baseline="0" noProof="0" dirty="0">
            <a:solidFill>
              <a:schemeClr val="tx1"/>
            </a:solidFill>
            <a:latin typeface="Arial" charset="0"/>
            <a:ea typeface="Arial" charset="0"/>
            <a:cs typeface="Arial" charset="0"/>
          </a:endParaRP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Cambio climático y agua</a:t>
          </a: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Implicaciones </a:t>
          </a:r>
          <a:r>
            <a:rPr lang="es-ES" sz="1600" kern="1200" cap="none" baseline="0" noProof="0" dirty="0" smtClean="0">
              <a:solidFill>
                <a:schemeClr val="tx1"/>
              </a:solidFill>
              <a:latin typeface="Arial" charset="0"/>
              <a:ea typeface="Arial" charset="0"/>
              <a:cs typeface="Arial" charset="0"/>
            </a:rPr>
            <a:t>de propuestas </a:t>
          </a:r>
          <a:r>
            <a:rPr lang="es-ES" sz="1600" kern="1200" cap="none" baseline="0" noProof="0" dirty="0">
              <a:solidFill>
                <a:schemeClr val="tx1"/>
              </a:solidFill>
              <a:latin typeface="Arial" charset="0"/>
              <a:ea typeface="Arial" charset="0"/>
              <a:cs typeface="Arial" charset="0"/>
            </a:rPr>
            <a:t>de limitación de </a:t>
          </a:r>
          <a:r>
            <a:rPr lang="es-ES" sz="1600" kern="1200" cap="none" baseline="0" noProof="0" dirty="0" smtClean="0">
              <a:solidFill>
                <a:schemeClr val="tx1"/>
              </a:solidFill>
              <a:latin typeface="Arial" charset="0"/>
              <a:ea typeface="Arial" charset="0"/>
              <a:cs typeface="Arial" charset="0"/>
            </a:rPr>
            <a:t>emisiones </a:t>
          </a:r>
          <a:r>
            <a:rPr lang="es-ES" sz="1600" kern="1200" cap="none" baseline="0" noProof="0" dirty="0">
              <a:solidFill>
                <a:schemeClr val="tx1"/>
              </a:solidFill>
              <a:latin typeface="Arial" charset="0"/>
              <a:ea typeface="Arial" charset="0"/>
              <a:cs typeface="Arial" charset="0"/>
            </a:rPr>
            <a:t>de CO</a:t>
          </a:r>
          <a:r>
            <a:rPr lang="es-ES" sz="1600" kern="1200" cap="none" baseline="-25000" noProof="0" dirty="0">
              <a:solidFill>
                <a:schemeClr val="tx1"/>
              </a:solidFill>
              <a:latin typeface="Arial" charset="0"/>
              <a:ea typeface="Arial" charset="0"/>
              <a:cs typeface="Arial" charset="0"/>
            </a:rPr>
            <a:t>2</a:t>
          </a:r>
          <a:r>
            <a:rPr lang="es-ES" sz="1600" kern="1200" cap="none" baseline="0" noProof="0" dirty="0">
              <a:solidFill>
                <a:schemeClr val="tx1"/>
              </a:solidFill>
              <a:latin typeface="Arial" charset="0"/>
              <a:ea typeface="Arial" charset="0"/>
              <a:cs typeface="Arial" charset="0"/>
            </a:rPr>
            <a:t> </a:t>
          </a:r>
        </a:p>
        <a:p>
          <a:pPr marL="171450" lvl="1" indent="-171450" algn="l" defTabSz="711200" rtl="0">
            <a:lnSpc>
              <a:spcPct val="90000"/>
            </a:lnSpc>
            <a:spcBef>
              <a:spcPct val="0"/>
            </a:spcBef>
            <a:spcAft>
              <a:spcPts val="700"/>
            </a:spcAft>
            <a:buChar char="••"/>
          </a:pPr>
          <a:r>
            <a:rPr lang="es-ES" sz="1600" kern="1200" cap="none" baseline="0" noProof="0" dirty="0" smtClean="0">
              <a:solidFill>
                <a:schemeClr val="tx1"/>
              </a:solidFill>
              <a:latin typeface="Arial" charset="0"/>
              <a:ea typeface="Arial" charset="0"/>
              <a:cs typeface="Arial" charset="0"/>
            </a:rPr>
            <a:t>Tecnologías y </a:t>
          </a:r>
          <a:r>
            <a:rPr lang="es-ES" sz="1600" kern="1200" cap="none" baseline="0" noProof="0" dirty="0">
              <a:solidFill>
                <a:schemeClr val="tx1"/>
              </a:solidFill>
              <a:latin typeface="Arial" charset="0"/>
              <a:ea typeface="Arial" charset="0"/>
              <a:cs typeface="Arial" charset="0"/>
            </a:rPr>
            <a:t>medidas para mitigar el cambio climático</a:t>
          </a:r>
        </a:p>
        <a:p>
          <a:pPr marL="171450" lvl="1" indent="-171450" algn="l" defTabSz="711200" rtl="0">
            <a:lnSpc>
              <a:spcPct val="90000"/>
            </a:lnSpc>
            <a:spcBef>
              <a:spcPct val="0"/>
            </a:spcBef>
            <a:spcAft>
              <a:spcPts val="700"/>
            </a:spcAft>
            <a:buChar char="••"/>
          </a:pPr>
          <a:endParaRPr lang="es-ES" sz="1600" kern="1200" cap="none" baseline="0" noProof="0" dirty="0">
            <a:solidFill>
              <a:schemeClr val="tx1"/>
            </a:solidFill>
            <a:latin typeface="Arial" charset="0"/>
            <a:ea typeface="Arial" charset="0"/>
            <a:cs typeface="Arial" charset="0"/>
          </a:endParaRPr>
        </a:p>
        <a:p>
          <a:pPr marL="171450" lvl="1" indent="-171450" algn="l" defTabSz="711200" rtl="0">
            <a:lnSpc>
              <a:spcPct val="90000"/>
            </a:lnSpc>
            <a:spcBef>
              <a:spcPct val="0"/>
            </a:spcBef>
            <a:spcAft>
              <a:spcPts val="700"/>
            </a:spcAft>
            <a:buChar char="••"/>
          </a:pPr>
          <a:endParaRPr lang="es-ES" sz="1600" kern="1200" cap="none" baseline="0" noProof="0" dirty="0">
            <a:solidFill>
              <a:schemeClr val="tx1"/>
            </a:solidFill>
            <a:latin typeface="Arial" charset="0"/>
            <a:ea typeface="Arial" charset="0"/>
            <a:cs typeface="Arial" charset="0"/>
          </a:endParaRPr>
        </a:p>
        <a:p>
          <a:pPr marL="171450" lvl="1" indent="-171450" algn="l" defTabSz="711200" rtl="0">
            <a:lnSpc>
              <a:spcPct val="90000"/>
            </a:lnSpc>
            <a:spcBef>
              <a:spcPct val="0"/>
            </a:spcBef>
            <a:spcAft>
              <a:spcPts val="700"/>
            </a:spcAft>
            <a:buChar char="••"/>
          </a:pPr>
          <a:endParaRPr lang="es-ES" sz="1600" kern="1200" cap="none" baseline="0" noProof="0" dirty="0">
            <a:solidFill>
              <a:schemeClr val="tx1"/>
            </a:solidFill>
            <a:latin typeface="Arial" charset="0"/>
            <a:ea typeface="Arial" charset="0"/>
            <a:cs typeface="Arial" charset="0"/>
          </a:endParaRPr>
        </a:p>
      </dsp:txBody>
      <dsp:txXfrm>
        <a:off x="8383846" y="686856"/>
        <a:ext cx="1864791" cy="4176002"/>
      </dsp:txXfrm>
    </dsp:sp>
    <dsp:sp modelId="{7E5D4C15-E532-6548-841D-2E58EC33F075}">
      <dsp:nvSpPr>
        <dsp:cNvPr id="0" name=""/>
        <dsp:cNvSpPr/>
      </dsp:nvSpPr>
      <dsp:spPr>
        <a:xfrm>
          <a:off x="8007706" y="337211"/>
          <a:ext cx="715906" cy="715906"/>
        </a:xfrm>
        <a:prstGeom prst="rect">
          <a:avLst/>
        </a:prstGeom>
        <a:blipFill rotWithShape="0">
          <a:blip xmlns:r="http://schemas.openxmlformats.org/officeDocument/2006/relationships" r:embed="rId5"/>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CEE91-74F7-4515-9CDD-69BB0B41D4F4}">
      <dsp:nvSpPr>
        <dsp:cNvPr id="0" name=""/>
        <dsp:cNvSpPr/>
      </dsp:nvSpPr>
      <dsp:spPr>
        <a:xfrm>
          <a:off x="0" y="0"/>
          <a:ext cx="11282353" cy="1651195"/>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C" sz="3300" kern="1200" dirty="0" smtClean="0"/>
            <a:t>La HC es un indicador que cuantifica las emisiones de Gases de Efecto Invernadero (GEI) de personas, productos, actividades, empresas o instituciones de educación.</a:t>
          </a:r>
          <a:endParaRPr lang="es-ES" sz="3300" kern="1200" dirty="0"/>
        </a:p>
      </dsp:txBody>
      <dsp:txXfrm>
        <a:off x="0" y="0"/>
        <a:ext cx="11282353" cy="1651195"/>
      </dsp:txXfrm>
    </dsp:sp>
    <dsp:sp modelId="{A51DCA3C-BE21-49CE-8624-58A0F9D080D5}">
      <dsp:nvSpPr>
        <dsp:cNvPr id="0" name=""/>
        <dsp:cNvSpPr/>
      </dsp:nvSpPr>
      <dsp:spPr>
        <a:xfrm>
          <a:off x="4" y="1651195"/>
          <a:ext cx="3768120" cy="3467509"/>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kern="1200" dirty="0" smtClean="0">
              <a:solidFill>
                <a:schemeClr val="tx1"/>
              </a:solidFill>
            </a:rPr>
            <a:t>Se representa en cantidad de dióxido de carbono equivalente </a:t>
          </a:r>
        </a:p>
        <a:p>
          <a:pPr lvl="0" algn="ctr" defTabSz="1600200">
            <a:lnSpc>
              <a:spcPct val="90000"/>
            </a:lnSpc>
            <a:spcBef>
              <a:spcPct val="0"/>
            </a:spcBef>
            <a:spcAft>
              <a:spcPct val="35000"/>
            </a:spcAft>
          </a:pPr>
          <a:r>
            <a:rPr lang="es-EC" sz="3200" kern="1200" dirty="0" smtClean="0">
              <a:solidFill>
                <a:schemeClr val="tx1"/>
              </a:solidFill>
            </a:rPr>
            <a:t>(kg CO</a:t>
          </a:r>
          <a:r>
            <a:rPr lang="es-EC" sz="3200" kern="1200" baseline="-25000" dirty="0" smtClean="0">
              <a:solidFill>
                <a:schemeClr val="tx1"/>
              </a:solidFill>
            </a:rPr>
            <a:t>2</a:t>
          </a:r>
          <a:r>
            <a:rPr lang="es-EC" sz="3200" kern="1200" dirty="0" smtClean="0">
              <a:solidFill>
                <a:schemeClr val="tx1"/>
              </a:solidFill>
            </a:rPr>
            <a:t>-eq)</a:t>
          </a:r>
          <a:r>
            <a:rPr lang="es-EC" sz="3600" kern="1200" dirty="0" smtClean="0">
              <a:solidFill>
                <a:schemeClr val="tx1"/>
              </a:solidFill>
            </a:rPr>
            <a:t>.</a:t>
          </a:r>
          <a:endParaRPr lang="es-ES" sz="3600" kern="1200" dirty="0">
            <a:solidFill>
              <a:schemeClr val="tx1"/>
            </a:solidFill>
          </a:endParaRPr>
        </a:p>
      </dsp:txBody>
      <dsp:txXfrm>
        <a:off x="4" y="1651195"/>
        <a:ext cx="3768120" cy="3467509"/>
      </dsp:txXfrm>
    </dsp:sp>
    <dsp:sp modelId="{7C3ED6BF-F8F2-47F7-9514-BB2A98F2E8B9}">
      <dsp:nvSpPr>
        <dsp:cNvPr id="0" name=""/>
        <dsp:cNvSpPr/>
      </dsp:nvSpPr>
      <dsp:spPr>
        <a:xfrm>
          <a:off x="3768124" y="1651195"/>
          <a:ext cx="3757111" cy="3467509"/>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solidFill>
              <a:schemeClr val="tx1"/>
            </a:solidFill>
          </a:endParaRPr>
        </a:p>
      </dsp:txBody>
      <dsp:txXfrm>
        <a:off x="3768124" y="1651195"/>
        <a:ext cx="3757111" cy="3467509"/>
      </dsp:txXfrm>
    </dsp:sp>
    <dsp:sp modelId="{56E956BF-5C0B-4CC1-80F9-FD0F91D22733}">
      <dsp:nvSpPr>
        <dsp:cNvPr id="0" name=""/>
        <dsp:cNvSpPr/>
      </dsp:nvSpPr>
      <dsp:spPr>
        <a:xfrm>
          <a:off x="7525236" y="1651195"/>
          <a:ext cx="3757111" cy="3467509"/>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kern="1200" dirty="0" smtClean="0">
              <a:solidFill>
                <a:schemeClr val="tx1"/>
              </a:solidFill>
            </a:rPr>
            <a:t>la HC se calcula mediante el uso </a:t>
          </a:r>
          <a:r>
            <a:rPr lang="es-EC" sz="3600" kern="1200" dirty="0" smtClean="0">
              <a:solidFill>
                <a:schemeClr val="tx1"/>
              </a:solidFill>
            </a:rPr>
            <a:t>deFactores </a:t>
          </a:r>
          <a:r>
            <a:rPr lang="es-EC" sz="3600" kern="1200" dirty="0" smtClean="0">
              <a:solidFill>
                <a:schemeClr val="tx1"/>
              </a:solidFill>
            </a:rPr>
            <a:t>de Emisión (FE). </a:t>
          </a:r>
          <a:endParaRPr lang="es-ES" sz="3600" kern="1200" dirty="0">
            <a:solidFill>
              <a:schemeClr val="tx1"/>
            </a:solidFill>
          </a:endParaRPr>
        </a:p>
      </dsp:txBody>
      <dsp:txXfrm>
        <a:off x="7525236" y="1651195"/>
        <a:ext cx="3757111" cy="3467509"/>
      </dsp:txXfrm>
    </dsp:sp>
    <dsp:sp modelId="{05C00734-F18B-4A88-BA67-1B6819DBE952}">
      <dsp:nvSpPr>
        <dsp:cNvPr id="0" name=""/>
        <dsp:cNvSpPr/>
      </dsp:nvSpPr>
      <dsp:spPr>
        <a:xfrm>
          <a:off x="0" y="5118705"/>
          <a:ext cx="11282353" cy="385278"/>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C938E-F8E6-4115-8854-4EFC6E8D29DE}">
      <dsp:nvSpPr>
        <dsp:cNvPr id="0" name=""/>
        <dsp:cNvSpPr/>
      </dsp:nvSpPr>
      <dsp:spPr>
        <a:xfrm rot="5400000">
          <a:off x="5698257" y="-4089295"/>
          <a:ext cx="1757309" cy="9937084"/>
        </a:xfrm>
        <a:prstGeom prst="round2Same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latin typeface="Arial" charset="0"/>
              <a:ea typeface="Arial" charset="0"/>
              <a:cs typeface="Arial" charset="0"/>
            </a:rPr>
            <a:t>Emisiones </a:t>
          </a:r>
          <a:r>
            <a:rPr lang="es-EC" sz="2400" b="1" kern="1200" dirty="0" smtClean="0">
              <a:latin typeface="Arial" charset="0"/>
              <a:ea typeface="Arial" charset="0"/>
              <a:cs typeface="Arial" charset="0"/>
            </a:rPr>
            <a:t>DIRECTAS </a:t>
          </a:r>
          <a:r>
            <a:rPr lang="es-EC" sz="2400" b="0" kern="1200" dirty="0" smtClean="0">
              <a:latin typeface="Arial" charset="0"/>
              <a:ea typeface="Arial" charset="0"/>
              <a:cs typeface="Arial" charset="0"/>
            </a:rPr>
            <a:t>de</a:t>
          </a:r>
          <a:r>
            <a:rPr lang="es-EC" sz="2400" kern="1200" dirty="0" smtClean="0">
              <a:latin typeface="Arial" charset="0"/>
              <a:ea typeface="Arial" charset="0"/>
              <a:cs typeface="Arial" charset="0"/>
            </a:rPr>
            <a:t> fuentes de emisión controladas por la organización y ocurren in situ (salvo transporte).</a:t>
          </a:r>
          <a:endParaRPr lang="es-ES" sz="2400" b="1" kern="1200" dirty="0">
            <a:latin typeface="Arial" charset="0"/>
            <a:ea typeface="Arial" charset="0"/>
            <a:cs typeface="Arial" charset="0"/>
          </a:endParaRPr>
        </a:p>
        <a:p>
          <a:pPr marL="228600" lvl="1" indent="-228600" algn="l" defTabSz="1066800">
            <a:lnSpc>
              <a:spcPct val="90000"/>
            </a:lnSpc>
            <a:spcBef>
              <a:spcPct val="0"/>
            </a:spcBef>
            <a:spcAft>
              <a:spcPct val="15000"/>
            </a:spcAft>
            <a:buChar char="••"/>
          </a:pPr>
          <a:r>
            <a:rPr lang="es-ES" sz="2400" kern="1200" dirty="0" smtClean="0">
              <a:latin typeface="Arial" charset="0"/>
              <a:ea typeface="Arial" charset="0"/>
              <a:cs typeface="Arial" charset="0"/>
            </a:rPr>
            <a:t>Incluye: fuentes fijas, hornos, calderas, emisiones de vehículos </a:t>
          </a:r>
          <a:r>
            <a:rPr lang="es-EC" sz="2400" kern="1200" dirty="0" smtClean="0">
              <a:latin typeface="Arial" charset="0"/>
              <a:ea typeface="Arial" charset="0"/>
              <a:cs typeface="Arial" charset="0"/>
            </a:rPr>
            <a:t>y emisiones fugitivas.</a:t>
          </a:r>
          <a:endParaRPr lang="es-ES" sz="1800" kern="1200" dirty="0">
            <a:latin typeface="Arial" charset="0"/>
            <a:ea typeface="Arial" charset="0"/>
            <a:cs typeface="Arial" charset="0"/>
          </a:endParaRPr>
        </a:p>
      </dsp:txBody>
      <dsp:txXfrm rot="-5400000">
        <a:off x="1608370" y="86377"/>
        <a:ext cx="9851299" cy="1585739"/>
      </dsp:txXfrm>
    </dsp:sp>
    <dsp:sp modelId="{29DAD5DC-5586-4847-959C-953A56C648AE}">
      <dsp:nvSpPr>
        <dsp:cNvPr id="0" name=""/>
        <dsp:cNvSpPr/>
      </dsp:nvSpPr>
      <dsp:spPr>
        <a:xfrm>
          <a:off x="0" y="90772"/>
          <a:ext cx="1608227" cy="1548093"/>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t>ALCANCE 1</a:t>
          </a:r>
          <a:endParaRPr lang="es-ES" sz="2400" kern="1200" dirty="0"/>
        </a:p>
      </dsp:txBody>
      <dsp:txXfrm>
        <a:off x="75572" y="166344"/>
        <a:ext cx="1457083" cy="1396949"/>
      </dsp:txXfrm>
    </dsp:sp>
    <dsp:sp modelId="{F5BFE268-3BA3-4945-9C86-5210CE0C0C63}">
      <dsp:nvSpPr>
        <dsp:cNvPr id="0" name=""/>
        <dsp:cNvSpPr/>
      </dsp:nvSpPr>
      <dsp:spPr>
        <a:xfrm rot="5400000">
          <a:off x="5825433" y="-2276615"/>
          <a:ext cx="1271207" cy="9771937"/>
        </a:xfrm>
        <a:prstGeom prst="round2Same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latin typeface="Arial" charset="0"/>
              <a:ea typeface="Arial" charset="0"/>
              <a:cs typeface="Arial" charset="0"/>
            </a:rPr>
            <a:t>Emisiones </a:t>
          </a:r>
          <a:r>
            <a:rPr lang="es-EC" sz="2400" b="1" kern="1200" dirty="0" smtClean="0">
              <a:latin typeface="Arial" charset="0"/>
              <a:ea typeface="Arial" charset="0"/>
              <a:cs typeface="Arial" charset="0"/>
            </a:rPr>
            <a:t>INDIRECTAS </a:t>
          </a:r>
          <a:r>
            <a:rPr lang="es-EC" sz="2400" b="0" kern="1200" dirty="0" smtClean="0">
              <a:latin typeface="Arial" charset="0"/>
              <a:ea typeface="Arial" charset="0"/>
              <a:cs typeface="Arial" charset="0"/>
            </a:rPr>
            <a:t>por la generación de </a:t>
          </a:r>
          <a:r>
            <a:rPr lang="es-EC" sz="2400" b="1" kern="1200" dirty="0" smtClean="0">
              <a:latin typeface="Arial" charset="0"/>
              <a:ea typeface="Arial" charset="0"/>
              <a:cs typeface="Arial" charset="0"/>
            </a:rPr>
            <a:t>Electricidad </a:t>
          </a:r>
          <a:r>
            <a:rPr lang="es-EC" sz="2400" kern="1200" dirty="0" smtClean="0">
              <a:latin typeface="Arial" charset="0"/>
              <a:ea typeface="Arial" charset="0"/>
              <a:cs typeface="Arial" charset="0"/>
            </a:rPr>
            <a:t>proveniente de la red de distribución eléctrica nacional</a:t>
          </a:r>
          <a:r>
            <a:rPr lang="es-EC" sz="1600" kern="1200" dirty="0" smtClean="0">
              <a:latin typeface="Arial" charset="0"/>
              <a:ea typeface="Arial" charset="0"/>
              <a:cs typeface="Arial" charset="0"/>
            </a:rPr>
            <a:t>.</a:t>
          </a:r>
          <a:endParaRPr lang="es-ES" sz="2400" kern="1200" dirty="0">
            <a:latin typeface="Arial" charset="0"/>
            <a:ea typeface="Arial" charset="0"/>
            <a:cs typeface="Arial" charset="0"/>
          </a:endParaRPr>
        </a:p>
      </dsp:txBody>
      <dsp:txXfrm rot="-5400000">
        <a:off x="1575069" y="2035804"/>
        <a:ext cx="9709882" cy="1147097"/>
      </dsp:txXfrm>
    </dsp:sp>
    <dsp:sp modelId="{C187C82B-868A-41F0-B3F1-A3799E355EDF}">
      <dsp:nvSpPr>
        <dsp:cNvPr id="0" name=""/>
        <dsp:cNvSpPr/>
      </dsp:nvSpPr>
      <dsp:spPr>
        <a:xfrm>
          <a:off x="0" y="1820878"/>
          <a:ext cx="1574926" cy="1548093"/>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t>ALCANCE 2</a:t>
          </a:r>
          <a:endParaRPr lang="es-ES" sz="2400" kern="1200" dirty="0"/>
        </a:p>
      </dsp:txBody>
      <dsp:txXfrm>
        <a:off x="75572" y="1896450"/>
        <a:ext cx="1423782" cy="1396949"/>
      </dsp:txXfrm>
    </dsp:sp>
    <dsp:sp modelId="{770CE130-D020-4B38-8725-50FB65A60935}">
      <dsp:nvSpPr>
        <dsp:cNvPr id="0" name=""/>
        <dsp:cNvSpPr/>
      </dsp:nvSpPr>
      <dsp:spPr>
        <a:xfrm rot="5400000">
          <a:off x="5607831" y="-629471"/>
          <a:ext cx="1849315" cy="10029867"/>
        </a:xfrm>
        <a:prstGeom prst="round2Same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latin typeface="Arial" charset="0"/>
              <a:ea typeface="Arial" charset="0"/>
              <a:cs typeface="Arial" charset="0"/>
            </a:rPr>
            <a:t>Emisiones </a:t>
          </a:r>
          <a:r>
            <a:rPr lang="es-EC" sz="2400" b="1" kern="1200" dirty="0" smtClean="0">
              <a:latin typeface="Arial" charset="0"/>
              <a:ea typeface="Arial" charset="0"/>
              <a:cs typeface="Arial" charset="0"/>
            </a:rPr>
            <a:t>INDIRECTAS </a:t>
          </a:r>
          <a:r>
            <a:rPr lang="es-EC" sz="2400" b="0" kern="1200" dirty="0" smtClean="0">
              <a:latin typeface="Arial" charset="0"/>
              <a:ea typeface="Arial" charset="0"/>
              <a:cs typeface="Arial" charset="0"/>
            </a:rPr>
            <a:t>de </a:t>
          </a:r>
          <a:r>
            <a:rPr lang="es-EC" sz="2400" kern="1200" dirty="0" smtClean="0">
              <a:latin typeface="Arial" charset="0"/>
              <a:ea typeface="Arial" charset="0"/>
              <a:cs typeface="Arial" charset="0"/>
            </a:rPr>
            <a:t>fuentes de emisión que no son controladas por la organización (fuera de instalaciones). </a:t>
          </a:r>
          <a:endParaRPr lang="es-ES" sz="2400" kern="1200" dirty="0">
            <a:latin typeface="Arial" charset="0"/>
            <a:ea typeface="Arial" charset="0"/>
            <a:cs typeface="Arial" charset="0"/>
          </a:endParaRPr>
        </a:p>
        <a:p>
          <a:pPr marL="228600" lvl="1" indent="-228600" algn="l" defTabSz="1066800">
            <a:lnSpc>
              <a:spcPct val="90000"/>
            </a:lnSpc>
            <a:spcBef>
              <a:spcPct val="0"/>
            </a:spcBef>
            <a:spcAft>
              <a:spcPct val="15000"/>
            </a:spcAft>
            <a:buChar char="••"/>
          </a:pPr>
          <a:r>
            <a:rPr lang="es-EC" sz="2400" kern="1200" dirty="0" smtClean="0">
              <a:latin typeface="Arial" charset="0"/>
              <a:ea typeface="Arial" charset="0"/>
              <a:cs typeface="Arial" charset="0"/>
            </a:rPr>
            <a:t>Incluye: extracción de materia prima, viajes de trabajo, seguros, transportes externos y de productos realizadas por terceros, gestión de residuos sólidos (relleno sanitario) y compras.</a:t>
          </a:r>
          <a:endParaRPr lang="es-ES" sz="2400" kern="1200" dirty="0">
            <a:latin typeface="Arial" charset="0"/>
            <a:ea typeface="Arial" charset="0"/>
            <a:cs typeface="Arial" charset="0"/>
          </a:endParaRPr>
        </a:p>
      </dsp:txBody>
      <dsp:txXfrm rot="-5400000">
        <a:off x="1517555" y="3551081"/>
        <a:ext cx="9939591" cy="1668763"/>
      </dsp:txXfrm>
    </dsp:sp>
    <dsp:sp modelId="{A015814E-8B66-4686-AA15-81B7CE9E95C3}">
      <dsp:nvSpPr>
        <dsp:cNvPr id="0" name=""/>
        <dsp:cNvSpPr/>
      </dsp:nvSpPr>
      <dsp:spPr>
        <a:xfrm>
          <a:off x="0" y="3596987"/>
          <a:ext cx="1517413" cy="1548093"/>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t>ALCANCE 3</a:t>
          </a:r>
          <a:endParaRPr lang="es-ES" sz="2400" kern="1200" dirty="0"/>
        </a:p>
      </dsp:txBody>
      <dsp:txXfrm>
        <a:off x="74074" y="3671061"/>
        <a:ext cx="1369265" cy="139994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18916-A925-EA48-9D54-0D899072BBA7}" type="datetimeFigureOut">
              <a:rPr lang="es-ES_tradnl" smtClean="0"/>
              <a:t>19/10/20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C9CFC-92FD-B84A-A401-FDF8FADB89A8}" type="slidenum">
              <a:rPr lang="es-ES_tradnl" smtClean="0"/>
              <a:t>‹Nr.›</a:t>
            </a:fld>
            <a:endParaRPr lang="es-ES_tradnl"/>
          </a:p>
        </p:txBody>
      </p:sp>
    </p:spTree>
    <p:extLst>
      <p:ext uri="{BB962C8B-B14F-4D97-AF65-F5344CB8AC3E}">
        <p14:creationId xmlns:p14="http://schemas.microsoft.com/office/powerpoint/2010/main" val="567306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iteco.gob.es/es/cambio-climatico/temas/mitigacion-politicas-y-medidas/guia_huella_carbono_tcm30-479093.pdf" TargetMode="External"/><Relationship Id="rId4" Type="http://schemas.openxmlformats.org/officeDocument/2006/relationships/hyperlink" Target="https://www.observatorio-acuicultura.es/sites/default/files/images/stories/publicaciones/libros/guia_huella_co2_web.pdf"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bservatorio-acuicultura.es/sites/default/files/images/stories/publicaciones/libros/guia_huella_co2_web.pdf" TargetMode="External"/><Relationship Id="rId4" Type="http://schemas.openxmlformats.org/officeDocument/2006/relationships/hyperlink" Target="http://www.fao.org/3/I8333ES/i8333es.pdf" TargetMode="External"/><Relationship Id="rId5" Type="http://schemas.openxmlformats.org/officeDocument/2006/relationships/hyperlink" Target="http://www.comunidadism.es/wp-content/uploads/downloads/2013/06/manual_huella-carbono_transporte.pdf"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observatorio.epacartagena.gov.co/gestion-ambiental/seguimiento-y-monitoreo/protocolo-monitoreo-calidad-del-aire-en-la-ciudad-de-cartagena/factores-de-emision/" TargetMode="External"/><Relationship Id="rId4" Type="http://schemas.openxmlformats.org/officeDocument/2006/relationships/hyperlink" Target="http://www.fao.org/3/a-i4260s.PDF"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iteco.gob.es/es/cambio-climatico/temas/mitigacion-politicas-y-medidas/guia_huella_carbono_tcm30-479093.pdf" TargetMode="External"/><Relationship Id="rId4" Type="http://schemas.openxmlformats.org/officeDocument/2006/relationships/hyperlink" Target="https://www.observatorio-acuicultura.es/sites/default/files/images/stories/publicaciones/libros/guia_huella_co2_web.pdf"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iteco.gob.es/es/cambio-climatico/temas/mitigacion-politicas-y-medidas/guia_huella_carbono_tcm30-479093.pdf" TargetMode="External"/><Relationship Id="rId4" Type="http://schemas.openxmlformats.org/officeDocument/2006/relationships/hyperlink" Target="https://www.observatorio-acuicultura.es/sites/default/files/images/stories/publicaciones/libros/guia_huella_co2_web.pdf"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rchive.ipcc.ch/home_languages_main_spanish.shtml#tabs-3" TargetMode="External"/><Relationship Id="rId4" Type="http://schemas.openxmlformats.org/officeDocument/2006/relationships/hyperlink" Target="https://archive.ipcc.ch/working_groups/working_groups.shtml" TargetMode="External"/><Relationship Id="rId5" Type="http://schemas.openxmlformats.org/officeDocument/2006/relationships/hyperlink" Target="https://www.ipcc.ch/report/ar5/wg1/" TargetMode="External"/><Relationship Id="rId6" Type="http://schemas.openxmlformats.org/officeDocument/2006/relationships/hyperlink" Target="https://www.ipcc.ch/report/ar5/wg2/" TargetMode="External"/><Relationship Id="rId7" Type="http://schemas.openxmlformats.org/officeDocument/2006/relationships/hyperlink" Target="https://www.ipcc.ch/report/ar5/wg3/" TargetMode="External"/><Relationship Id="rId8" Type="http://schemas.openxmlformats.org/officeDocument/2006/relationships/hyperlink" Target="https://www.ipcc.ch/report/ar5/syr/"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canviclimatic.gencat.cat/es/oficina/actuacio_internacional/participacio_cop/cop1_berlin_199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iteco.gob.es/es/cambio-climatico/temas/mitigacion-politicas-y-medidas/guia_huella_carbono_tcm30-479093.pdf" TargetMode="External"/><Relationship Id="rId4" Type="http://schemas.openxmlformats.org/officeDocument/2006/relationships/hyperlink" Target="https://www.observatorio-acuicultura.es/sites/default/files/images/stories/publicaciones/libros/guia_huella_co2_web.pdf"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iteco.gob.es/es/cambio-climatico/temas/mitigacion-politicas-y-medidas/guia_huella_carbono_tcm30-479093.pdf" TargetMode="External"/><Relationship Id="rId4" Type="http://schemas.openxmlformats.org/officeDocument/2006/relationships/hyperlink" Target="https://www.observatorio-acuicultura.es/sites/default/files/images/stories/publicaciones/libros/guia_huella_co2_web.pdf"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a:t>
            </a:fld>
            <a:endParaRPr lang="es-ES_tradnl"/>
          </a:p>
        </p:txBody>
      </p:sp>
    </p:spTree>
    <p:extLst>
      <p:ext uri="{BB962C8B-B14F-4D97-AF65-F5344CB8AC3E}">
        <p14:creationId xmlns:p14="http://schemas.microsoft.com/office/powerpoint/2010/main" val="121554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hlinkClick r:id="rId3"/>
              </a:rPr>
              <a:t>https://www.miteco.gob.es/es/cambio-climatico/temas/mitigacion-politicas-y-medidas/guia_huella_carbono_tcm30-479093.pdf</a:t>
            </a:r>
            <a:endParaRPr lang="es-ES_tradnl" dirty="0" smtClean="0"/>
          </a:p>
          <a:p>
            <a:r>
              <a:rPr lang="es-ES_tradnl" dirty="0" smtClean="0">
                <a:hlinkClick r:id="rId4"/>
              </a:rPr>
              <a:t>https://www.observatorio-acuicultura.es/sites/default/files/images/stories/publicaciones/libros/guia_huella_co2_web.pdf</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Una vez definidas cuáles son las emisiones directas e indirectas de GEI y para facilitar la detección de todas ellas, se han definido 3 alcances:</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Alcance 1: emisiones directas de GEI. Por ejemplo, emisiones provenientes de la combustión en calderas, hornos, vehículos, etc., que son propiedad de o están controladas por la entidad en cuestión. También incluye las emisiones fugitivas (p.ej. fugas de aire acondicionado, fugas de CH4 de conductos, etc.).</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Alcance 2: emisiones indirectas de GEI asociadas a la generación de electricidad adquirida y consumida por la organización.</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Alcance 3: otras emisiones indirectas. Algunos ejemplos de actividades de alcance 3 son la extracción y producción de materiales que adquiere la organización, los viajes de trabajo a través de medios externos, el transporte de materias primas, de combustibles y de productos (por ejemplo, actividades logísticas) realizados por terceros o la utilización de productos o servicios ofrecidos por otros.</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12</a:t>
            </a:fld>
            <a:endParaRPr lang="es-ES_tradnl"/>
          </a:p>
        </p:txBody>
      </p:sp>
    </p:spTree>
    <p:extLst>
      <p:ext uri="{BB962C8B-B14F-4D97-AF65-F5344CB8AC3E}">
        <p14:creationId xmlns:p14="http://schemas.microsoft.com/office/powerpoint/2010/main" val="11352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hlinkClick r:id="rId3"/>
              </a:rPr>
              <a:t>https://www.observatorio-acuicultura.es/sites/default/files/images/stories/publicaciones/libros/guia_huella_co2_web.pdf</a:t>
            </a:r>
            <a:endParaRPr lang="es-ES_tradnl" dirty="0" smtClean="0"/>
          </a:p>
          <a:p>
            <a:r>
              <a:rPr lang="es-ES_tradnl" dirty="0" smtClean="0">
                <a:hlinkClick r:id="rId4"/>
              </a:rPr>
              <a:t>http://www.fao.org/3/I8333ES/i8333es.pdf</a:t>
            </a:r>
            <a:endParaRPr lang="es-ES_tradnl" dirty="0" smtClean="0"/>
          </a:p>
          <a:p>
            <a:r>
              <a:rPr lang="es-ES_tradnl" dirty="0" smtClean="0">
                <a:hlinkClick r:id="rId5"/>
              </a:rPr>
              <a:t>http://www.comunidadism.es/wp-content/uploads/downloads/2013/06/manual_huella-carbono_transporte.pdf</a:t>
            </a:r>
            <a:endParaRPr lang="es-ES_tradnl" dirty="0" smtClean="0"/>
          </a:p>
          <a:p>
            <a:endParaRPr lang="es-ES_tradnl" dirty="0" smtClean="0"/>
          </a:p>
          <a:p>
            <a:r>
              <a:rPr lang="es-ES_tradnl" dirty="0" smtClean="0"/>
              <a:t>Una vez tomada la decisión de elaborar la huella de carbono, el primer paso es decidir el periodo para el que se van a realizar los cálculos. Lo más recomendable es hacerlo para el periodo de 1 año.</a:t>
            </a:r>
          </a:p>
          <a:p>
            <a:endParaRPr lang="es-ES_tradnl" dirty="0" smtClean="0"/>
          </a:p>
          <a:p>
            <a:endParaRPr lang="es-ES_tradnl" dirty="0" smtClean="0"/>
          </a:p>
          <a:p>
            <a:r>
              <a:rPr lang="es-ES_tradnl" dirty="0" smtClean="0"/>
              <a:t>¿De qué cantidad de GEI soy responsable? La huella de carbono es el primer paso para la elaboración del Plan. Nos da información del punto de partida a partir del cual iniciar acciones.</a:t>
            </a:r>
          </a:p>
          <a:p>
            <a:r>
              <a:rPr lang="es-ES_tradnl" dirty="0" smtClean="0"/>
              <a:t>Los avances logrados se analizan en función de lo que se denomina año base. El año base es la referencia para el establecimiento de objetivos de reducción de GEI y el punto de referencia para contrastar la evolución de las medidas de reducción puestas en marcha.</a:t>
            </a:r>
          </a:p>
          <a:p>
            <a:endParaRPr lang="es-ES_tradnl" dirty="0" smtClean="0"/>
          </a:p>
          <a:p>
            <a:r>
              <a:rPr lang="es-ES_tradnl" dirty="0" smtClean="0"/>
              <a:t>Para elaborar la huella de carbono de un negocio es necesario considerar las actividades sobre las que se ejerce el control o de las que se es propietario. Se deben incluir los datos de todas las instalaciones de las que es propietaria la empresa al 100% y aquellas que controla, de forma financiera u operativa. Esto garantizará que la huella de carbono incluye toda la actividad de la empresa y que se refiere exclusivamente a su actividad.</a:t>
            </a:r>
          </a:p>
          <a:p>
            <a:r>
              <a:rPr lang="es-ES_tradnl" dirty="0" smtClean="0"/>
              <a:t>Para iniciar el proceso de cálculo se puede elaborar una plantilla donde se recogen las actividades generadoras de GEI.</a:t>
            </a:r>
          </a:p>
          <a:p>
            <a:endParaRPr lang="es-ES_tradnl" dirty="0" smtClean="0"/>
          </a:p>
          <a:p>
            <a:r>
              <a:rPr lang="es-ES_tradnl" dirty="0" smtClean="0"/>
              <a:t>Para hacer el cálculo de la huella de carbono la empresa debe decidir que metodología de cálculo va a utilizar. Lo habitual es optar por seguir una de las metodologías   recomendadas en el manual (norma ISO 14067 o el </a:t>
            </a:r>
            <a:r>
              <a:rPr lang="es-ES_tradnl" dirty="0" err="1" smtClean="0"/>
              <a:t>GhG</a:t>
            </a:r>
            <a:r>
              <a:rPr lang="es-ES_tradnl" dirty="0" smtClean="0"/>
              <a:t> </a:t>
            </a:r>
            <a:r>
              <a:rPr lang="es-ES_tradnl" dirty="0" err="1" smtClean="0"/>
              <a:t>Protocol</a:t>
            </a:r>
            <a:r>
              <a:rPr lang="es-ES_tradnl" dirty="0" smtClean="0"/>
              <a:t>)</a:t>
            </a:r>
          </a:p>
          <a:p>
            <a:r>
              <a:rPr lang="es-ES_tradnl" dirty="0" smtClean="0"/>
              <a:t>El Plan de reducción permitirá a la empresa reducir sus emisiones de CO2 y por tanto,  sus costes operativos  asociados al consumo de energía y al transporte.</a:t>
            </a:r>
            <a:endParaRPr lang="es-ES_tradnl" dirty="0"/>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14</a:t>
            </a:fld>
            <a:endParaRPr lang="es-ES_tradnl"/>
          </a:p>
        </p:txBody>
      </p:sp>
    </p:spTree>
    <p:extLst>
      <p:ext uri="{BB962C8B-B14F-4D97-AF65-F5344CB8AC3E}">
        <p14:creationId xmlns:p14="http://schemas.microsoft.com/office/powerpoint/2010/main" val="111744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hlinkClick r:id="rId3"/>
              </a:rPr>
              <a:t>http://observatorio.epacartagena.gov.co/gestion-ambiental/seguimiento-y-monitoreo/protocolo-monitoreo-calidad-del-aire-en-la-ciudad-de-cartagena/factores-de-emision/</a:t>
            </a:r>
            <a:endParaRPr lang="es-ES_tradnl" dirty="0" smtClean="0"/>
          </a:p>
          <a:p>
            <a:endParaRPr lang="es-ES_tradnl" sz="1200" kern="1200" dirty="0" smtClean="0">
              <a:solidFill>
                <a:schemeClr val="tx1"/>
              </a:solidFill>
              <a:effectLst/>
              <a:latin typeface="+mn-lt"/>
              <a:ea typeface="+mn-ea"/>
              <a:cs typeface="+mn-cs"/>
            </a:endParaRPr>
          </a:p>
          <a:p>
            <a:r>
              <a:rPr lang="es-ES_tradnl" dirty="0" smtClean="0">
                <a:hlinkClick r:id="rId4"/>
              </a:rPr>
              <a:t>http://www.fao.org/3/a-i4260s.PDF</a:t>
            </a:r>
            <a:endParaRPr lang="es-E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15</a:t>
            </a:fld>
            <a:endParaRPr lang="es-ES_tradnl"/>
          </a:p>
        </p:txBody>
      </p:sp>
    </p:spTree>
    <p:extLst>
      <p:ext uri="{BB962C8B-B14F-4D97-AF65-F5344CB8AC3E}">
        <p14:creationId xmlns:p14="http://schemas.microsoft.com/office/powerpoint/2010/main" val="1788975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hlinkClick r:id="rId3"/>
              </a:rPr>
              <a:t>https://www.miteco.gob.es/es/cambio-climatico/temas/mitigacion-politicas-y-medidas/guia_huella_carbono_tcm30-479093.pdf</a:t>
            </a:r>
            <a:endParaRPr lang="es-ES_tradnl" dirty="0" smtClean="0"/>
          </a:p>
          <a:p>
            <a:r>
              <a:rPr lang="es-ES_tradnl" dirty="0" smtClean="0">
                <a:hlinkClick r:id="rId4"/>
              </a:rPr>
              <a:t>https://www.observatorio-acuicultura.es/sites/default/files/images/stories/publicaciones/libros/guia_huella_co2_web.pdf</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una primera aproximación puede decirse que el cálculo de la huella de carbono consiste en aplicar la siguiente fórmula:</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Huella de carbono = Dato Actividad x Factor Emisión</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Donde:</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El dato de actividad, es el parámetro que define el grado o nivel de la actividad generadora de las emisiones de GEI. Por ejemplo, cantidad de gas natural utilizado en la calefacción (</a:t>
            </a:r>
            <a:r>
              <a:rPr lang="es-ES" sz="1200" kern="1200" dirty="0" err="1" smtClean="0">
                <a:solidFill>
                  <a:schemeClr val="tx1"/>
                </a:solidFill>
                <a:effectLst/>
                <a:latin typeface="+mn-lt"/>
                <a:ea typeface="+mn-ea"/>
                <a:cs typeface="+mn-cs"/>
              </a:rPr>
              <a:t>kWh</a:t>
            </a:r>
            <a:r>
              <a:rPr lang="es-ES" sz="1200" kern="1200" dirty="0" smtClean="0">
                <a:solidFill>
                  <a:schemeClr val="tx1"/>
                </a:solidFill>
                <a:effectLst/>
                <a:latin typeface="+mn-lt"/>
                <a:ea typeface="+mn-ea"/>
                <a:cs typeface="+mn-cs"/>
              </a:rPr>
              <a:t> de gas natural).</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El factor de emisión (FE) supone la cantidad de GEI emitidos por cada unidad del parámetro “dato de actividad”. Estos factores varían en función de la actividad que se trate. Por ejemplo, en relación a la actividad descrita anteriormente (consumo de gas natural para la calefacción), el factor de emisión para 2017 sería 0,202 kg CO2 </a:t>
            </a:r>
            <a:r>
              <a:rPr lang="es-ES" sz="1200" kern="1200" dirty="0" err="1" smtClean="0">
                <a:solidFill>
                  <a:schemeClr val="tx1"/>
                </a:solidFill>
                <a:effectLst/>
                <a:latin typeface="+mn-lt"/>
                <a:ea typeface="+mn-ea"/>
                <a:cs typeface="+mn-cs"/>
              </a:rPr>
              <a:t>eq</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kWh</a:t>
            </a:r>
            <a:r>
              <a:rPr lang="es-ES" sz="1200" kern="1200" dirty="0" smtClean="0">
                <a:solidFill>
                  <a:schemeClr val="tx1"/>
                </a:solidFill>
                <a:effectLst/>
                <a:latin typeface="+mn-lt"/>
                <a:ea typeface="+mn-ea"/>
                <a:cs typeface="+mn-cs"/>
              </a:rPr>
              <a:t> de gas natural.</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Como resultado de esta fórmula obtendremos una cantidad (g, kg, t, etc.) determinada de dióxido de carbono equivalente (CO2 </a:t>
            </a:r>
            <a:r>
              <a:rPr lang="es-ES" sz="1200" kern="1200" dirty="0" err="1" smtClean="0">
                <a:solidFill>
                  <a:schemeClr val="tx1"/>
                </a:solidFill>
                <a:effectLst/>
                <a:latin typeface="+mn-lt"/>
                <a:ea typeface="+mn-ea"/>
                <a:cs typeface="+mn-cs"/>
              </a:rPr>
              <a:t>eq</a:t>
            </a:r>
            <a:r>
              <a:rPr lang="es-ES" sz="120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16</a:t>
            </a:fld>
            <a:endParaRPr lang="es-ES_tradnl"/>
          </a:p>
        </p:txBody>
      </p:sp>
    </p:spTree>
    <p:extLst>
      <p:ext uri="{BB962C8B-B14F-4D97-AF65-F5344CB8AC3E}">
        <p14:creationId xmlns:p14="http://schemas.microsoft.com/office/powerpoint/2010/main" val="1725517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hlinkClick r:id="rId3"/>
              </a:rPr>
              <a:t>https://www.miteco.gob.es/es/cambio-climatico/temas/mitigacion-politicas-y-medidas/guia_huella_carbono_tcm30-479093.pdf</a:t>
            </a:r>
            <a:endParaRPr lang="es-ES_tradnl" dirty="0" smtClean="0"/>
          </a:p>
          <a:p>
            <a:r>
              <a:rPr lang="es-ES_tradnl" dirty="0" smtClean="0">
                <a:hlinkClick r:id="rId4"/>
              </a:rPr>
              <a:t>https://www.observatorio-acuicultura.es/sites/default/files/images/stories/publicaciones/libros/guia_huella_co2_web.pdf</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una primera aproximación puede decirse que el cálculo de la huella de carbono consiste en aplicar la siguiente fórmula:</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Huella de carbono = Dato Actividad x Factor Emisión</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Donde:</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El dato de actividad, es el parámetro que define el grado o nivel de la actividad generadora de las emisiones de GEI. Por ejemplo, cantidad de gas natural utilizado en la calefacción (</a:t>
            </a:r>
            <a:r>
              <a:rPr lang="es-ES" sz="1200" kern="1200" dirty="0" err="1" smtClean="0">
                <a:solidFill>
                  <a:schemeClr val="tx1"/>
                </a:solidFill>
                <a:effectLst/>
                <a:latin typeface="+mn-lt"/>
                <a:ea typeface="+mn-ea"/>
                <a:cs typeface="+mn-cs"/>
              </a:rPr>
              <a:t>kWh</a:t>
            </a:r>
            <a:r>
              <a:rPr lang="es-ES" sz="1200" kern="1200" dirty="0" smtClean="0">
                <a:solidFill>
                  <a:schemeClr val="tx1"/>
                </a:solidFill>
                <a:effectLst/>
                <a:latin typeface="+mn-lt"/>
                <a:ea typeface="+mn-ea"/>
                <a:cs typeface="+mn-cs"/>
              </a:rPr>
              <a:t> de gas natural).</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El factor de emisión (FE) supone la cantidad de GEI emitidos por cada unidad del parámetro “dato de actividad”. Estos factores varían en función de la actividad que se trate. Por ejemplo, en relación a la actividad descrita anteriormente (consumo de gas natural para la calefacción), el factor de emisión para 2017 sería 0,202 kg CO2 </a:t>
            </a:r>
            <a:r>
              <a:rPr lang="es-ES" sz="1200" kern="1200" dirty="0" err="1" smtClean="0">
                <a:solidFill>
                  <a:schemeClr val="tx1"/>
                </a:solidFill>
                <a:effectLst/>
                <a:latin typeface="+mn-lt"/>
                <a:ea typeface="+mn-ea"/>
                <a:cs typeface="+mn-cs"/>
              </a:rPr>
              <a:t>eq</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kWh</a:t>
            </a:r>
            <a:r>
              <a:rPr lang="es-ES" sz="1200" kern="1200" dirty="0" smtClean="0">
                <a:solidFill>
                  <a:schemeClr val="tx1"/>
                </a:solidFill>
                <a:effectLst/>
                <a:latin typeface="+mn-lt"/>
                <a:ea typeface="+mn-ea"/>
                <a:cs typeface="+mn-cs"/>
              </a:rPr>
              <a:t> de gas natural.</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Como resultado de esta fórmula obtendremos una cantidad (g, kg, t, etc.) determinada de dióxido de carbono equivalente (CO2 </a:t>
            </a:r>
            <a:r>
              <a:rPr lang="es-ES" sz="1200" kern="1200" dirty="0" err="1" smtClean="0">
                <a:solidFill>
                  <a:schemeClr val="tx1"/>
                </a:solidFill>
                <a:effectLst/>
                <a:latin typeface="+mn-lt"/>
                <a:ea typeface="+mn-ea"/>
                <a:cs typeface="+mn-cs"/>
              </a:rPr>
              <a:t>eq</a:t>
            </a:r>
            <a:r>
              <a:rPr lang="es-ES" sz="120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17</a:t>
            </a:fld>
            <a:endParaRPr lang="es-ES_tradnl"/>
          </a:p>
        </p:txBody>
      </p:sp>
    </p:spTree>
    <p:extLst>
      <p:ext uri="{BB962C8B-B14F-4D97-AF65-F5344CB8AC3E}">
        <p14:creationId xmlns:p14="http://schemas.microsoft.com/office/powerpoint/2010/main" val="66012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La huella de carbono es el primer paso para la elaboración del Plan, ya que informa el punto de partida para iniciar acciones. </a:t>
            </a:r>
          </a:p>
          <a:p>
            <a:r>
              <a:rPr lang="es-ES_tradnl" dirty="0" smtClean="0"/>
              <a:t>Se establecen las principales actividades que contribuyen a generar GEI y en que áreas puede trabajar para conseguir su reducción.</a:t>
            </a: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18</a:t>
            </a:fld>
            <a:endParaRPr lang="es-ES_tradnl"/>
          </a:p>
        </p:txBody>
      </p:sp>
    </p:spTree>
    <p:extLst>
      <p:ext uri="{BB962C8B-B14F-4D97-AF65-F5344CB8AC3E}">
        <p14:creationId xmlns:p14="http://schemas.microsoft.com/office/powerpoint/2010/main" val="700060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smtClean="0"/>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20</a:t>
            </a:fld>
            <a:endParaRPr lang="es-ES_tradnl"/>
          </a:p>
        </p:txBody>
      </p:sp>
    </p:spTree>
    <p:extLst>
      <p:ext uri="{BB962C8B-B14F-4D97-AF65-F5344CB8AC3E}">
        <p14:creationId xmlns:p14="http://schemas.microsoft.com/office/powerpoint/2010/main" val="147526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90488" y="744538"/>
            <a:ext cx="6616700"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ES" noProof="0" dirty="0" smtClean="0">
                <a:latin typeface="Tw Cen MT" pitchFamily="34" charset="0"/>
              </a:rPr>
              <a:t>En 1992, como resultado de</a:t>
            </a:r>
            <a:r>
              <a:rPr lang="es-ES" baseline="0" noProof="0" dirty="0" smtClean="0">
                <a:latin typeface="Tw Cen MT" pitchFamily="34" charset="0"/>
              </a:rPr>
              <a:t>l aumento de datos científicos que evidenciaban la interferencia humana con el cambio climático y la creciente preocupación pública acerca de las cuestiones medioambientales mundiales, se aprobó la Convención Marco de las Naciones Unidas sobre el Cambio Climático (CMNUCC) como base para ofrecer una respuesta mundial al problema del </a:t>
            </a:r>
            <a:r>
              <a:rPr lang="es-ES" i="1" baseline="0" noProof="0" dirty="0" smtClean="0">
                <a:latin typeface="Tw Cen MT" pitchFamily="34" charset="0"/>
              </a:rPr>
              <a:t>cambio climático</a:t>
            </a:r>
            <a:r>
              <a:rPr lang="es-ES" baseline="0" noProof="0" dirty="0" smtClean="0">
                <a:latin typeface="Tw Cen MT" pitchFamily="34" charset="0"/>
              </a:rPr>
              <a:t>. En la actualidad hay 195 Partes en la CMNUCC, 194 Estados y 1 organización regional de integración económica (la Unión Europea) </a:t>
            </a:r>
            <a:r>
              <a:rPr kumimoji="0" lang="es-ES" sz="1200" b="0" i="0" u="none" strike="noStrike" kern="1200" cap="none" spc="0" normalizeH="0" baseline="0" noProof="0" dirty="0" smtClean="0">
                <a:ln>
                  <a:noFill/>
                </a:ln>
                <a:solidFill>
                  <a:prstClr val="black"/>
                </a:solidFill>
                <a:effectLst/>
                <a:uLnTx/>
                <a:uFillTx/>
                <a:latin typeface="Tw Cen MT" pitchFamily="34" charset="0"/>
              </a:rPr>
              <a:t>para una lista completa de los miembros, </a:t>
            </a:r>
            <a:r>
              <a:rPr lang="es-ES" baseline="0" noProof="0" dirty="0" smtClean="0">
                <a:latin typeface="Tw Cen MT" pitchFamily="34" charset="0"/>
              </a:rPr>
              <a:t>véase la página web de la CMNUCC.</a:t>
            </a:r>
          </a:p>
          <a:p>
            <a:pPr marL="0" marR="0" indent="0" algn="l" defTabSz="914400" rtl="0" eaLnBrk="1" fontAlgn="base" latinLnBrk="0" hangingPunct="1">
              <a:lnSpc>
                <a:spcPct val="100000"/>
              </a:lnSpc>
              <a:spcBef>
                <a:spcPct val="0"/>
              </a:spcBef>
              <a:spcAft>
                <a:spcPct val="0"/>
              </a:spcAft>
              <a:buClrTx/>
              <a:buSzTx/>
              <a:buFontTx/>
              <a:buNone/>
              <a:tabLst/>
              <a:defRPr/>
            </a:pPr>
            <a:r>
              <a:rPr lang="es-ES_tradnl" sz="1200" kern="1200" dirty="0" smtClean="0">
                <a:solidFill>
                  <a:schemeClr val="tx1"/>
                </a:solidFill>
                <a:effectLst/>
                <a:latin typeface="+mn-lt"/>
                <a:ea typeface="+mn-ea"/>
                <a:cs typeface="+mn-cs"/>
              </a:rPr>
              <a:t>La CMNUCC es un tratado internacional vinculante que reconoce al cambio climático como una situación real y actual y busca responder al fenómeno. Cuenta actualmente con 195 países partes. </a:t>
            </a:r>
          </a:p>
          <a:p>
            <a:pPr marL="0" marR="0" indent="0" algn="l" defTabSz="914400" rtl="0" eaLnBrk="1" fontAlgn="base" latinLnBrk="0" hangingPunct="1">
              <a:lnSpc>
                <a:spcPct val="100000"/>
              </a:lnSpc>
              <a:spcBef>
                <a:spcPct val="0"/>
              </a:spcBef>
              <a:spcAft>
                <a:spcPct val="0"/>
              </a:spcAft>
              <a:buClrTx/>
              <a:buSzTx/>
              <a:buFontTx/>
              <a:buNone/>
              <a:tabLst/>
              <a:defRPr/>
            </a:pPr>
            <a:endParaRPr lang="es-ES" baseline="0" noProof="0" dirty="0" smtClean="0">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s-ES" baseline="0" noProof="0" dirty="0" smtClean="0">
              <a:latin typeface="Tw Cen MT" pitchFamily="34" charset="0"/>
            </a:endParaRPr>
          </a:p>
          <a:p>
            <a:pPr eaLnBrk="1" hangingPunct="1">
              <a:spcBef>
                <a:spcPct val="0"/>
              </a:spcBef>
            </a:pPr>
            <a:r>
              <a:rPr lang="es-ES" b="1" i="1" baseline="0" noProof="0" dirty="0" smtClean="0">
                <a:latin typeface="Tw Cen MT" pitchFamily="34" charset="0"/>
                <a:ea typeface="Zapf Dingbats"/>
                <a:cs typeface="Zapf Dingbats"/>
              </a:rPr>
              <a:t>Información adicional:</a:t>
            </a:r>
          </a:p>
          <a:p>
            <a:pPr eaLnBrk="1" hangingPunct="1">
              <a:spcBef>
                <a:spcPct val="0"/>
              </a:spcBef>
            </a:pPr>
            <a:endParaRPr lang="es-ES" baseline="0" noProof="0" dirty="0" smtClean="0">
              <a:latin typeface="Tw Cen MT" pitchFamily="34" charset="0"/>
            </a:endParaRPr>
          </a:p>
          <a:p>
            <a:pPr eaLnBrk="1" hangingPunct="1">
              <a:spcBef>
                <a:spcPct val="0"/>
              </a:spcBef>
            </a:pPr>
            <a:r>
              <a:rPr lang="es-ES" noProof="0" dirty="0" smtClean="0">
                <a:latin typeface="Tw Cen MT" pitchFamily="34" charset="0"/>
              </a:rPr>
              <a:t>La</a:t>
            </a:r>
            <a:r>
              <a:rPr lang="es-ES" baseline="0" noProof="0" dirty="0" smtClean="0">
                <a:latin typeface="Tw Cen MT" pitchFamily="34" charset="0"/>
              </a:rPr>
              <a:t> CMNUCC ofrece un régimen mundial para abordar el cambio climático. Sin embargo, en su calidad de convención marco, únicamente establece las obligaciones básicas para abordar y combatir el cambio climático, dejando los compromisos vinculantes específicos a otros instrumentos legales. Por ejemplo, la Convención está complementada por el Protocolo de Kioto, que entró en vigor el 16 de febrero de 2005, y establece metas legalmente vinculantes para los países industrializados a fin de que reduzcan sus emisiones de gases de efecto invernadero (GEI).</a:t>
            </a:r>
          </a:p>
          <a:p>
            <a:pPr eaLnBrk="1" hangingPunct="1">
              <a:spcBef>
                <a:spcPct val="0"/>
              </a:spcBef>
            </a:pPr>
            <a:endParaRPr lang="es-ES" baseline="0" noProof="0" dirty="0" smtClean="0">
              <a:latin typeface="Tw Cen MT" pitchFamily="34" charset="0"/>
            </a:endParaRPr>
          </a:p>
          <a:p>
            <a:pPr eaLnBrk="1" hangingPunct="1">
              <a:spcBef>
                <a:spcPct val="0"/>
              </a:spcBef>
            </a:pPr>
            <a:r>
              <a:rPr lang="es-ES" baseline="0" noProof="0" dirty="0" smtClean="0">
                <a:latin typeface="Tw Cen MT" pitchFamily="34" charset="0"/>
              </a:rPr>
              <a:t>La diferencia principal entre el Protocolo y la Convención es que, mientras que la Convención alentaba a los países industrializados a estabilizar las emisiones de GEI</a:t>
            </a:r>
            <a:r>
              <a:rPr lang="es-ES" b="0" baseline="0" noProof="0" dirty="0" smtClean="0">
                <a:latin typeface="Tw Cen MT" pitchFamily="34" charset="0"/>
              </a:rPr>
              <a:t>, el Protocolo les obliga a cumplir ese compromiso. Reconociendo que los países industrializados son los principales responsables de los altos niveles actuales de GEI que se emiten a la atmósfera como resultado de más de 150 años de actividad industrial, el Protocolo impone a estos una carga mayor de conformidad con el principio de </a:t>
            </a:r>
            <a:r>
              <a:rPr lang="es-ES" i="1" baseline="0" noProof="0" dirty="0" smtClean="0">
                <a:latin typeface="Tw Cen MT" pitchFamily="34" charset="0"/>
              </a:rPr>
              <a:t>“responsabilidades comunes pero diferenciadas</a:t>
            </a:r>
            <a:r>
              <a:rPr lang="es-ES" baseline="0" noProof="0" dirty="0" smtClean="0">
                <a:latin typeface="Tw Cen MT" pitchFamily="34" charset="0"/>
              </a:rPr>
              <a:t>”.  </a:t>
            </a:r>
          </a:p>
          <a:p>
            <a:pPr eaLnBrk="1" hangingPunct="1">
              <a:spcBef>
                <a:spcPct val="0"/>
              </a:spcBef>
            </a:pPr>
            <a:endParaRPr lang="en-US" baseline="0" dirty="0" smtClean="0">
              <a:latin typeface="Tw Cen MT"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s-ES" noProof="0" dirty="0" smtClean="0">
                <a:latin typeface="Tw Cen MT" pitchFamily="34" charset="0"/>
              </a:rPr>
              <a:t>Las decisiones adoptadas</a:t>
            </a:r>
            <a:r>
              <a:rPr lang="es-ES" baseline="0" noProof="0" dirty="0" smtClean="0">
                <a:latin typeface="Tw Cen MT" pitchFamily="34" charset="0"/>
              </a:rPr>
              <a:t> por las Partes en la CMNUCC afectan a las iniciativas para abordar el cambio climático a todos los niveles, a nivel mundial, nacional y local. Sin embargo, la CMNUCC es mucho más que un instrumento legal. Es el foro internacional más importante para abordar el cambio climático, permite el intercambio de información entre las Partes y los grupos interesados, y promueve la cooperación y las asociaciones. Las negociaciones se celebran principalmente entre las Partes, pero a menudo están influenciadas por otros actores. En particular,</a:t>
            </a:r>
            <a:r>
              <a:rPr kumimoji="0" lang="es-ES" sz="1200" b="0" i="0" u="none" strike="noStrike" kern="1200" cap="none" spc="0" normalizeH="0" baseline="0" noProof="0" dirty="0" smtClean="0">
                <a:ln>
                  <a:noFill/>
                </a:ln>
                <a:solidFill>
                  <a:prstClr val="black"/>
                </a:solidFill>
                <a:effectLst/>
                <a:uLnTx/>
                <a:uFillTx/>
                <a:latin typeface="Tw Cen MT" pitchFamily="34" charset="0"/>
              </a:rPr>
              <a:t> muchos representantes de organizaciones no gubernamentales </a:t>
            </a:r>
            <a:r>
              <a:rPr kumimoji="0" lang="es-ES" sz="1200" b="0" i="0" u="none" strike="noStrike" kern="1200" cap="none" spc="0" normalizeH="0" baseline="0" noProof="0" dirty="0" smtClean="0">
                <a:ln>
                  <a:noFill/>
                </a:ln>
                <a:solidFill>
                  <a:schemeClr val="tx1"/>
                </a:solidFill>
                <a:effectLst/>
                <a:uLnTx/>
                <a:uFillTx/>
                <a:latin typeface="Tw Cen MT" pitchFamily="34" charset="0"/>
              </a:rPr>
              <a:t>asisten </a:t>
            </a:r>
            <a:r>
              <a:rPr lang="es-ES" baseline="0" noProof="0" dirty="0" smtClean="0">
                <a:latin typeface="Tw Cen MT" pitchFamily="34" charset="0"/>
              </a:rPr>
              <a:t>a la </a:t>
            </a:r>
            <a:r>
              <a:rPr lang="es-ES" i="1" baseline="0" noProof="0" dirty="0" smtClean="0">
                <a:latin typeface="Tw Cen MT" pitchFamily="34" charset="0"/>
              </a:rPr>
              <a:t>Conferencia anual de las Partes </a:t>
            </a:r>
            <a:r>
              <a:rPr lang="es-ES" baseline="0" noProof="0" dirty="0" smtClean="0">
                <a:latin typeface="Tw Cen MT" pitchFamily="34" charset="0"/>
              </a:rPr>
              <a:t>(CP) y esta recibe una gran atención mediática en todo el mundo.  </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fr-CH" sz="1200" kern="1200" cap="none" dirty="0" smtClean="0">
              <a:solidFill>
                <a:schemeClr val="tx1"/>
              </a:solidFill>
              <a:effectLst/>
              <a:latin typeface="Tw Cen MT"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000" cap="none" dirty="0" smtClean="0"/>
              <a:t>“…</a:t>
            </a:r>
            <a:r>
              <a:rPr lang="es-ES" sz="2000" dirty="0" smtClean="0"/>
              <a:t>es lograr…</a:t>
            </a:r>
            <a:r>
              <a:rPr lang="es-ES" sz="2000" cap="none" dirty="0" smtClean="0"/>
              <a:t>la estabilización de las concentraciones de gases de efecto invernadero en la atmósfera a un </a:t>
            </a:r>
            <a:r>
              <a:rPr lang="es-ES" sz="2000" dirty="0" smtClean="0"/>
              <a:t>nivel que </a:t>
            </a:r>
            <a:r>
              <a:rPr lang="es-ES" sz="2000" b="1" dirty="0" smtClean="0"/>
              <a:t>impida interferencias </a:t>
            </a:r>
            <a:r>
              <a:rPr lang="es-ES" sz="2000" b="1" dirty="0" err="1" smtClean="0"/>
              <a:t>antropógenas</a:t>
            </a:r>
            <a:r>
              <a:rPr lang="es-ES" sz="2000" b="1" dirty="0" smtClean="0"/>
              <a:t> peligrosas en el sistema climático </a:t>
            </a:r>
            <a:r>
              <a:rPr lang="es-ES" sz="2000" cap="none" noProof="0" dirty="0" smtClean="0">
                <a:latin typeface="Tw Cen MT" pitchFamily="34" charset="0"/>
              </a:rPr>
              <a:t>mediante</a:t>
            </a:r>
            <a:r>
              <a:rPr lang="es-ES" sz="2000" cap="none" baseline="0" noProof="0" dirty="0" smtClean="0">
                <a:latin typeface="Tw Cen MT" pitchFamily="34" charset="0"/>
              </a:rPr>
              <a:t> la estabilización de las concentraciones de GEI en la atmósfera. La Convención no enumera los GEI que se deben regular. Esta lista está incluida en el Protocolo de Kioto. La Convención solo hace referencia al dióxido de carbono (CO</a:t>
            </a:r>
            <a:r>
              <a:rPr lang="es-ES" sz="2000" cap="none" baseline="-25000" noProof="0" dirty="0" smtClean="0">
                <a:latin typeface="Tw Cen MT" pitchFamily="34" charset="0"/>
              </a:rPr>
              <a:t>2</a:t>
            </a:r>
            <a:r>
              <a:rPr lang="es-ES" sz="2000" cap="none" baseline="0" noProof="0" dirty="0" smtClean="0">
                <a:latin typeface="Tw Cen MT" pitchFamily="34" charset="0"/>
              </a:rPr>
              <a:t>) y a “otros gases de efecto invernadero no controlados por el Protocolo de Montreal”.</a:t>
            </a:r>
          </a:p>
          <a:p>
            <a:pPr marL="0" lvl="0" indent="0">
              <a:buNone/>
            </a:pPr>
            <a:r>
              <a:rPr lang="es-ES" sz="2000" cap="none" dirty="0" smtClean="0"/>
              <a:t>…”</a:t>
            </a:r>
          </a:p>
          <a:p>
            <a:endParaRPr lang="es-ES" sz="2000" cap="none" baseline="0" noProof="0" dirty="0" smtClean="0">
              <a:latin typeface="Tw Cen MT" pitchFamily="34" charset="0"/>
            </a:endParaRPr>
          </a:p>
          <a:p>
            <a:r>
              <a:rPr lang="es-ES" sz="2000" cap="none" baseline="0" noProof="0" dirty="0" smtClean="0">
                <a:latin typeface="Tw Cen MT" pitchFamily="34" charset="0"/>
              </a:rPr>
              <a:t>El nivel de estabilización de GEI que impediría interferencias </a:t>
            </a:r>
            <a:r>
              <a:rPr lang="es-ES" sz="2000" cap="none" baseline="0" noProof="0" dirty="0" err="1" smtClean="0">
                <a:latin typeface="Tw Cen MT" pitchFamily="34" charset="0"/>
              </a:rPr>
              <a:t>antropógenas</a:t>
            </a:r>
            <a:r>
              <a:rPr lang="es-ES" sz="2000" cap="none" baseline="0" noProof="0" dirty="0" smtClean="0">
                <a:latin typeface="Tw Cen MT" pitchFamily="34" charset="0"/>
              </a:rPr>
              <a:t> peligrosas en el sistema climático tampoco se determinó en el momento de la negociación de la Convención. Este nivel no se determinó hasta 2009, durante la Conferencia de las Partes de Copenhague (CP 15), momento en que el Acuerdo de Copenhague reconoció “la opinión científica de que el aumento de la temperatura mundial debería permanecer por debajo de 2ºC”. </a:t>
            </a:r>
            <a:endParaRPr lang="es-ES" sz="2000" cap="small" noProof="0" dirty="0" smtClean="0">
              <a:latin typeface="Tw Cen MT" pitchFamily="34" charset="0"/>
            </a:endParaRPr>
          </a:p>
          <a:p>
            <a:pPr marL="0" lvl="0" indent="0">
              <a:buNone/>
            </a:pPr>
            <a:endParaRPr lang="es-ES" sz="2000" cap="none" dirty="0" smtClean="0"/>
          </a:p>
          <a:p>
            <a:pPr marL="0" lvl="0" indent="0">
              <a:buNone/>
            </a:pPr>
            <a:endParaRPr lang="es-ES" sz="2000" cap="none" dirty="0" smtClean="0"/>
          </a:p>
          <a:p>
            <a:pPr marL="0" lvl="0" indent="0">
              <a:buNone/>
            </a:pPr>
            <a:r>
              <a:rPr lang="es-ES" sz="2000" cap="none" dirty="0" smtClean="0"/>
              <a:t>“…en un plazo suficiente para:</a:t>
            </a:r>
          </a:p>
          <a:p>
            <a:pPr lvl="1">
              <a:buClr>
                <a:srgbClr val="23518F"/>
              </a:buClr>
            </a:pPr>
            <a:r>
              <a:rPr lang="es-ES" sz="2000" dirty="0" smtClean="0"/>
              <a:t>Permitir que los ecosistemas se adapten naturalmente al cambio climático</a:t>
            </a:r>
            <a:r>
              <a:rPr lang="es-ES" sz="2000" cap="none" dirty="0" smtClean="0"/>
              <a:t> </a:t>
            </a:r>
          </a:p>
          <a:p>
            <a:pPr lvl="1">
              <a:buClr>
                <a:srgbClr val="23518F"/>
              </a:buClr>
            </a:pPr>
            <a:r>
              <a:rPr lang="es-ES" sz="2000" dirty="0" smtClean="0"/>
              <a:t>Asegurar que la producción de alimentos no se vea amenazada</a:t>
            </a:r>
            <a:r>
              <a:rPr lang="es-ES" sz="2000" cap="none" dirty="0" smtClean="0"/>
              <a:t> </a:t>
            </a:r>
          </a:p>
          <a:p>
            <a:pPr lvl="1">
              <a:buClr>
                <a:srgbClr val="23518F"/>
              </a:buClr>
            </a:pPr>
            <a:r>
              <a:rPr lang="es-ES" sz="2000" dirty="0" smtClean="0"/>
              <a:t>Permitir que el desarrollo económico prosiga de manera sostenible</a:t>
            </a:r>
            <a:r>
              <a:rPr lang="es-ES" sz="2000" cap="none" dirty="0" smtClean="0"/>
              <a:t>.”</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fr-CH" sz="1200" kern="1200" cap="none" dirty="0">
              <a:solidFill>
                <a:schemeClr val="tx1"/>
              </a:solidFill>
              <a:effectLst/>
              <a:latin typeface="Tw Cen MT" pitchFamily="34" charset="0"/>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6C687-2AEC-4559-AAF6-2FDD8B6CC407}" type="slidenum">
              <a:rPr lang="en-US"/>
              <a:pPr fontAlgn="base">
                <a:spcBef>
                  <a:spcPct val="0"/>
                </a:spcBef>
                <a:spcAft>
                  <a:spcPct val="0"/>
                </a:spcAft>
                <a:defRPr/>
              </a:pPr>
              <a:t>2</a:t>
            </a:fld>
            <a:endParaRPr lang="en-US"/>
          </a:p>
        </p:txBody>
      </p:sp>
    </p:spTree>
    <p:extLst>
      <p:ext uri="{BB962C8B-B14F-4D97-AF65-F5344CB8AC3E}">
        <p14:creationId xmlns:p14="http://schemas.microsoft.com/office/powerpoint/2010/main" val="196884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90488" y="744538"/>
            <a:ext cx="6616700"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i="0" noProof="0" dirty="0" smtClean="0">
                <a:latin typeface="Tw Cen MT" pitchFamily="34" charset="0"/>
              </a:rPr>
              <a:t>La</a:t>
            </a:r>
            <a:r>
              <a:rPr lang="es-ES" i="1" noProof="0" dirty="0" smtClean="0">
                <a:latin typeface="Tw Cen MT" pitchFamily="34" charset="0"/>
              </a:rPr>
              <a:t> mitigación</a:t>
            </a:r>
            <a:r>
              <a:rPr lang="es-ES" i="1" baseline="0" noProof="0" dirty="0" smtClean="0">
                <a:latin typeface="Tw Cen MT" pitchFamily="34" charset="0"/>
              </a:rPr>
              <a:t> </a:t>
            </a:r>
            <a:r>
              <a:rPr lang="es-ES" i="0" baseline="0" noProof="0" dirty="0" smtClean="0">
                <a:latin typeface="Tw Cen MT" pitchFamily="34" charset="0"/>
              </a:rPr>
              <a:t>y</a:t>
            </a:r>
            <a:r>
              <a:rPr lang="es-ES" i="1" baseline="0" noProof="0" dirty="0" smtClean="0">
                <a:latin typeface="Tw Cen MT" pitchFamily="34" charset="0"/>
              </a:rPr>
              <a:t> </a:t>
            </a:r>
            <a:r>
              <a:rPr lang="es-ES" i="0" baseline="0" noProof="0" dirty="0" smtClean="0">
                <a:latin typeface="Tw Cen MT" pitchFamily="34" charset="0"/>
              </a:rPr>
              <a:t>la</a:t>
            </a:r>
            <a:r>
              <a:rPr lang="es-ES" i="1" baseline="0" noProof="0" dirty="0" smtClean="0">
                <a:latin typeface="Tw Cen MT" pitchFamily="34" charset="0"/>
              </a:rPr>
              <a:t> adaptación </a:t>
            </a:r>
            <a:r>
              <a:rPr lang="es-ES" i="0" baseline="0" noProof="0" dirty="0" smtClean="0">
                <a:latin typeface="Tw Cen MT" pitchFamily="34" charset="0"/>
              </a:rPr>
              <a:t>son las dos respuestas principales adoptadas por la Convención para abordar el cambio climático</a:t>
            </a:r>
            <a:r>
              <a:rPr lang="es-ES" baseline="0" noProof="0" dirty="0" smtClean="0">
                <a:latin typeface="Tw Cen MT" pitchFamily="34" charset="0"/>
              </a:rPr>
              <a:t>. La mitigación del cambio climático y sus repercusiones son la esencia del objetivo de la Convención. Inicialmente, la adaptación no recibió tanta atención como la mitigación en el proceso de la CMNUCC, pero en la actualidad se le otorga la misma importancia. </a:t>
            </a:r>
          </a:p>
          <a:p>
            <a:pPr eaLnBrk="1" hangingPunct="1">
              <a:spcBef>
                <a:spcPct val="0"/>
              </a:spcBef>
            </a:pPr>
            <a:endParaRPr lang="es-ES" baseline="0" noProof="0" dirty="0" smtClean="0">
              <a:latin typeface="Tw Cen MT" pitchFamily="34" charset="0"/>
            </a:endParaRPr>
          </a:p>
          <a:p>
            <a:pPr eaLnBrk="1" hangingPunct="1">
              <a:spcBef>
                <a:spcPct val="0"/>
              </a:spcBef>
            </a:pPr>
            <a:r>
              <a:rPr lang="es-ES" b="1" i="1" baseline="0" noProof="0" dirty="0" smtClean="0">
                <a:latin typeface="Tw Cen MT" pitchFamily="34" charset="0"/>
                <a:ea typeface="Zapf Dingbats"/>
                <a:cs typeface="Zapf Dingbats"/>
              </a:rPr>
              <a:t>Información adicional:</a:t>
            </a:r>
          </a:p>
          <a:p>
            <a:pPr eaLnBrk="1" hangingPunct="1">
              <a:spcBef>
                <a:spcPct val="0"/>
              </a:spcBef>
            </a:pPr>
            <a:endParaRPr lang="es-ES" baseline="0" noProof="0" dirty="0" smtClean="0">
              <a:latin typeface="Tw Cen MT" pitchFamily="34" charset="0"/>
            </a:endParaRPr>
          </a:p>
          <a:p>
            <a:pPr eaLnBrk="1" hangingPunct="1">
              <a:spcBef>
                <a:spcPct val="0"/>
              </a:spcBef>
            </a:pPr>
            <a:r>
              <a:rPr lang="es-ES" baseline="0" noProof="0" dirty="0" smtClean="0">
                <a:latin typeface="Tw Cen MT" pitchFamily="34" charset="0"/>
              </a:rPr>
              <a:t>La mitigación no se define en la Convención, pero, por lo general, se refiere a llevar a cabo medidas para reducir las emisiones de GEI, así como preservar y mejorar los sumideros y los reservorios de GEI. Algunos ejemplos incluyen: utilizar combustibles fósiles de forma más eficiente para los procesos industriales o la producción de electricidad, pasar a la energía solar o eólica, mejorar el aislamiento de los edificios, y  ampliar los bosques y otros “sumideros” para eliminar mayores cantidades de dióxido de carbono de la atmósfera.</a:t>
            </a:r>
          </a:p>
          <a:p>
            <a:pPr eaLnBrk="1" hangingPunct="1">
              <a:spcBef>
                <a:spcPct val="0"/>
              </a:spcBef>
            </a:pPr>
            <a:endParaRPr lang="es-ES" baseline="0" noProof="0" dirty="0" smtClean="0">
              <a:latin typeface="Tw Cen MT" pitchFamily="34" charset="0"/>
            </a:endParaRPr>
          </a:p>
          <a:p>
            <a:pPr eaLnBrk="1" hangingPunct="1">
              <a:spcBef>
                <a:spcPct val="0"/>
              </a:spcBef>
            </a:pPr>
            <a:r>
              <a:rPr lang="es-ES" baseline="0" noProof="0" dirty="0" smtClean="0">
                <a:latin typeface="Tw Cen MT" pitchFamily="34" charset="0"/>
              </a:rPr>
              <a:t>La adaptación tampoco se define en la Convención, aunque se hace referencia a este concepto en diversos artículos. El IPCC define </a:t>
            </a:r>
            <a:r>
              <a:rPr lang="es-ES" i="1" baseline="0" noProof="0" dirty="0" smtClean="0">
                <a:latin typeface="Tw Cen MT" pitchFamily="34" charset="0"/>
              </a:rPr>
              <a:t>adaptación</a:t>
            </a:r>
            <a:r>
              <a:rPr lang="es-ES" baseline="0" noProof="0" dirty="0" smtClean="0">
                <a:latin typeface="Tw Cen MT" pitchFamily="34" charset="0"/>
              </a:rPr>
              <a:t> como:  “Los ajustes en los sistemas naturales o humanos en respuesta a estímulos climáticos reales o esperados, o a sus efectos, con el fin de disminuir el daño que ocasionan o aprovechar sus beneficios”. </a:t>
            </a:r>
            <a:r>
              <a:rPr lang="es-ES" noProof="0" dirty="0" smtClean="0">
                <a:latin typeface="Tw Cen MT" pitchFamily="34" charset="0"/>
              </a:rPr>
              <a:t>(IPCC</a:t>
            </a:r>
            <a:r>
              <a:rPr lang="es-ES" baseline="0" noProof="0" dirty="0" smtClean="0">
                <a:latin typeface="Tw Cen MT" pitchFamily="34" charset="0"/>
              </a:rPr>
              <a:t> (2007).</a:t>
            </a:r>
            <a:r>
              <a:rPr lang="es-ES" noProof="0" dirty="0" smtClean="0">
                <a:latin typeface="Tw Cen MT" pitchFamily="34" charset="0"/>
              </a:rPr>
              <a:t> </a:t>
            </a:r>
            <a:r>
              <a:rPr lang="es-ES" i="1" noProof="0" dirty="0" smtClean="0">
                <a:latin typeface="Tw Cen MT" pitchFamily="34" charset="0"/>
              </a:rPr>
              <a:t>Cuarto Informe de Evaluación</a:t>
            </a:r>
            <a:r>
              <a:rPr lang="es-ES" noProof="0" dirty="0" smtClean="0">
                <a:latin typeface="Tw Cen MT" pitchFamily="34" charset="0"/>
              </a:rPr>
              <a:t>).</a:t>
            </a:r>
          </a:p>
          <a:p>
            <a:pPr eaLnBrk="1" hangingPunct="1">
              <a:spcBef>
                <a:spcPct val="0"/>
              </a:spcBef>
            </a:pPr>
            <a:endParaRPr lang="es-ES" noProof="0" dirty="0" smtClean="0">
              <a:latin typeface="Tw Cen MT" pitchFamily="34" charset="0"/>
            </a:endParaRPr>
          </a:p>
          <a:p>
            <a:endParaRPr lang="es-ES" sz="1200" kern="1200" noProof="0" dirty="0" smtClean="0">
              <a:solidFill>
                <a:schemeClr val="tx1"/>
              </a:solidFill>
              <a:latin typeface="Tw Cen MT" pitchFamily="34" charset="0"/>
            </a:endParaRPr>
          </a:p>
          <a:p>
            <a:pPr eaLnBrk="1" hangingPunct="1">
              <a:spcBef>
                <a:spcPct val="0"/>
              </a:spcBef>
            </a:pPr>
            <a:r>
              <a:rPr lang="es-ES" b="1" i="1" baseline="0" noProof="0" dirty="0" smtClean="0">
                <a:latin typeface="Tw Cen MT" pitchFamily="34" charset="0"/>
                <a:ea typeface="Zapf Dingbats"/>
                <a:cs typeface="Zapf Dingbats"/>
              </a:rPr>
              <a:t>Información adicional:</a:t>
            </a:r>
            <a:endParaRPr lang="es-ES" sz="1200" kern="1200" noProof="0" dirty="0" smtClean="0">
              <a:solidFill>
                <a:schemeClr val="tx1"/>
              </a:solidFill>
              <a:latin typeface="Tw Cen MT" pitchFamily="34" charset="0"/>
            </a:endParaRPr>
          </a:p>
          <a:p>
            <a:r>
              <a:rPr lang="es-ES" sz="1200" b="0" i="0" kern="1200" noProof="0" dirty="0" smtClean="0">
                <a:solidFill>
                  <a:schemeClr val="tx1"/>
                </a:solidFill>
                <a:latin typeface="Tw Cen MT" pitchFamily="34" charset="0"/>
              </a:rPr>
              <a:t>El principio de equidad</a:t>
            </a:r>
            <a:r>
              <a:rPr lang="es-ES" sz="1200" b="0" i="0" kern="1200" baseline="0" noProof="0" dirty="0" smtClean="0">
                <a:solidFill>
                  <a:schemeClr val="tx1"/>
                </a:solidFill>
                <a:latin typeface="Tw Cen MT" pitchFamily="34" charset="0"/>
              </a:rPr>
              <a:t> orienta a las Partes para proteger el sistema climático, tanto para las generaciones presentes (equidad </a:t>
            </a:r>
            <a:r>
              <a:rPr lang="es-ES" sz="1200" b="0" i="0" kern="1200" baseline="0" noProof="0" dirty="0" err="1" smtClean="0">
                <a:solidFill>
                  <a:schemeClr val="tx1"/>
                </a:solidFill>
                <a:latin typeface="Tw Cen MT" pitchFamily="34" charset="0"/>
              </a:rPr>
              <a:t>intrageneracional</a:t>
            </a:r>
            <a:r>
              <a:rPr lang="es-ES" sz="1200" b="0" i="0" kern="1200" baseline="0" noProof="0" dirty="0" smtClean="0">
                <a:solidFill>
                  <a:schemeClr val="tx1"/>
                </a:solidFill>
                <a:latin typeface="Tw Cen MT" pitchFamily="34" charset="0"/>
              </a:rPr>
              <a:t>) como para las generaciones futuras (equidad intergeneracional). Al mismo tiempo, la Convención establece el principio de responsabilidades comunes pero diferenciadas,</a:t>
            </a:r>
            <a:r>
              <a:rPr lang="es-ES" sz="1200" b="0" i="0" kern="1200" noProof="0" dirty="0" smtClean="0">
                <a:solidFill>
                  <a:schemeClr val="tx1"/>
                </a:solidFill>
                <a:latin typeface="Tw Cen MT" pitchFamily="34" charset="0"/>
              </a:rPr>
              <a:t> lo que refleja la idea de que la responsabilidad de las Partes para responder al cambio climático debería</a:t>
            </a:r>
            <a:r>
              <a:rPr lang="es-ES" sz="1200" b="0" i="0" kern="1200" baseline="0" noProof="0" dirty="0" smtClean="0">
                <a:solidFill>
                  <a:schemeClr val="tx1"/>
                </a:solidFill>
                <a:latin typeface="Tw Cen MT" pitchFamily="34" charset="0"/>
              </a:rPr>
              <a:t> ser compartida sobre la base de las contribuciones históricas y actuales al problema</a:t>
            </a:r>
            <a:r>
              <a:rPr lang="es-ES" sz="1200" b="0" i="0" kern="1200" noProof="0" dirty="0" smtClean="0">
                <a:solidFill>
                  <a:schemeClr val="tx1"/>
                </a:solidFill>
                <a:latin typeface="Tw Cen MT" pitchFamily="34" charset="0"/>
              </a:rPr>
              <a:t>, así como su capacidad para responder al problema. Este principio tiene diversas aplicaciones en la Convención y los países desarrollados deben tomar la iniciativa en lo que respecta</a:t>
            </a:r>
            <a:r>
              <a:rPr lang="es-ES" sz="1200" b="0" i="0" kern="1200" baseline="0" noProof="0" dirty="0" smtClean="0">
                <a:solidFill>
                  <a:schemeClr val="tx1"/>
                </a:solidFill>
                <a:latin typeface="Tw Cen MT" pitchFamily="34" charset="0"/>
              </a:rPr>
              <a:t> a combatir el cambio climático. Del mismo modo, el artículo 3 dispone que deberían tenerse plenamente en cuenta las necesidades específicas y las circunstancias especiales de los países en desarrollo.</a:t>
            </a:r>
            <a:endParaRPr lang="es-ES" sz="1200" b="0" i="0" kern="1200" noProof="0" dirty="0" smtClean="0">
              <a:solidFill>
                <a:schemeClr val="tx1"/>
              </a:solidFill>
              <a:latin typeface="Tw Cen MT" pitchFamily="34" charset="0"/>
            </a:endParaRPr>
          </a:p>
          <a:p>
            <a:endParaRPr lang="es-ES" sz="1200" b="0" i="0" kern="1200" noProof="0" dirty="0" smtClean="0">
              <a:solidFill>
                <a:schemeClr val="tx1"/>
              </a:solidFill>
              <a:latin typeface="Tw Cen MT" pitchFamily="34" charset="0"/>
            </a:endParaRPr>
          </a:p>
          <a:p>
            <a:r>
              <a:rPr lang="es-ES" sz="1200" b="0" i="0" kern="1200" noProof="0" dirty="0" smtClean="0">
                <a:solidFill>
                  <a:schemeClr val="tx1"/>
                </a:solidFill>
                <a:latin typeface="Tw Cen MT" pitchFamily="34" charset="0"/>
              </a:rPr>
              <a:t>De conformidad con el </a:t>
            </a:r>
            <a:r>
              <a:rPr lang="es-ES" sz="1200" b="0" i="1" kern="1200" noProof="0" dirty="0" smtClean="0">
                <a:solidFill>
                  <a:schemeClr val="tx1"/>
                </a:solidFill>
                <a:latin typeface="Tw Cen MT" pitchFamily="34" charset="0"/>
              </a:rPr>
              <a:t>principio precautorio</a:t>
            </a:r>
            <a:r>
              <a:rPr lang="es-ES" sz="1200" b="0" i="0" kern="1200" baseline="0" noProof="0" dirty="0" smtClean="0">
                <a:solidFill>
                  <a:schemeClr val="tx1"/>
                </a:solidFill>
                <a:latin typeface="Tw Cen MT" pitchFamily="34" charset="0"/>
              </a:rPr>
              <a:t>,</a:t>
            </a:r>
            <a:r>
              <a:rPr lang="es-ES" sz="1200" b="0" i="0" kern="1200" noProof="0" dirty="0" smtClean="0">
                <a:solidFill>
                  <a:schemeClr val="tx1"/>
                </a:solidFill>
                <a:latin typeface="Tw Cen MT" pitchFamily="34" charset="0"/>
              </a:rPr>
              <a:t> la falta de certeza científica no debería impedir que las Partes adopten medidas</a:t>
            </a:r>
            <a:r>
              <a:rPr lang="es-ES" sz="1200" b="0" i="0" kern="1200" baseline="0" noProof="0" dirty="0" smtClean="0">
                <a:solidFill>
                  <a:schemeClr val="tx1"/>
                </a:solidFill>
                <a:latin typeface="Tw Cen MT" pitchFamily="34" charset="0"/>
              </a:rPr>
              <a:t> de precaución, si existe la posibilidad de que se produzcan graves daños en el medio ambiente.</a:t>
            </a:r>
            <a:endParaRPr lang="es-ES" sz="1200" b="0" i="0" kern="1200" noProof="0" dirty="0" smtClean="0">
              <a:solidFill>
                <a:schemeClr val="tx1"/>
              </a:solidFill>
              <a:latin typeface="Tw Cen MT" pitchFamily="34" charset="0"/>
            </a:endParaRPr>
          </a:p>
          <a:p>
            <a:endParaRPr lang="es-ES" sz="1200" b="0" i="0" kern="1200" noProof="0" dirty="0" smtClean="0">
              <a:solidFill>
                <a:schemeClr val="tx1"/>
              </a:solidFill>
              <a:latin typeface="Tw Cen MT" pitchFamily="34" charset="0"/>
            </a:endParaRPr>
          </a:p>
          <a:p>
            <a:r>
              <a:rPr lang="es-ES" sz="1200" b="0" i="0" kern="1200" noProof="0" dirty="0" smtClean="0">
                <a:solidFill>
                  <a:schemeClr val="tx1"/>
                </a:solidFill>
                <a:latin typeface="Tw Cen MT" pitchFamily="34" charset="0"/>
              </a:rPr>
              <a:t>Otros principios</a:t>
            </a:r>
            <a:r>
              <a:rPr lang="es-ES" sz="1200" b="0" i="0" kern="1200" baseline="0" noProof="0" dirty="0" smtClean="0">
                <a:solidFill>
                  <a:schemeClr val="tx1"/>
                </a:solidFill>
                <a:latin typeface="Tw Cen MT" pitchFamily="34" charset="0"/>
              </a:rPr>
              <a:t> rectores se centran en la importancia del derecho al </a:t>
            </a:r>
            <a:r>
              <a:rPr lang="es-ES" sz="1200" b="0" i="1" kern="1200" baseline="0" noProof="0" dirty="0" smtClean="0">
                <a:solidFill>
                  <a:schemeClr val="tx1"/>
                </a:solidFill>
                <a:latin typeface="Tw Cen MT" pitchFamily="34" charset="0"/>
              </a:rPr>
              <a:t>desarrollo sostenible </a:t>
            </a:r>
            <a:r>
              <a:rPr lang="es-ES" sz="1200" b="0" i="0" kern="1200" baseline="0" noProof="0" dirty="0" smtClean="0">
                <a:solidFill>
                  <a:schemeClr val="tx1"/>
                </a:solidFill>
                <a:latin typeface="Tw Cen MT" pitchFamily="34" charset="0"/>
              </a:rPr>
              <a:t>y la obligación de las Partes en la Convención de cooperar para promover un sistema económico internacional abierto y propicio que conduzca al crecimiento y desarrollo sostenibles de todas las Partes, en particular de las Partes que son países en desarrollo. </a:t>
            </a:r>
            <a:endParaRPr lang="es-ES" sz="1200" b="0" i="0" kern="1200" noProof="0" dirty="0" smtClean="0">
              <a:solidFill>
                <a:schemeClr val="tx1"/>
              </a:solidFill>
              <a:latin typeface="Tw Cen MT" pitchFamily="34" charset="0"/>
            </a:endParaRPr>
          </a:p>
          <a:p>
            <a:endParaRPr lang="es-ES" sz="1200" b="0" kern="1200" noProof="0" dirty="0" smtClean="0">
              <a:solidFill>
                <a:schemeClr val="tx1"/>
              </a:solidFill>
              <a:latin typeface="Tw Cen MT" pitchFamily="34" charset="0"/>
            </a:endParaRPr>
          </a:p>
          <a:p>
            <a:pPr algn="r"/>
            <a:r>
              <a:rPr lang="es-ES" b="0" noProof="0" dirty="0" smtClean="0">
                <a:latin typeface="Tw Cen MT" pitchFamily="34" charset="0"/>
              </a:rPr>
              <a:t>PNUMA</a:t>
            </a:r>
            <a:r>
              <a:rPr lang="es-ES" noProof="0" dirty="0" smtClean="0">
                <a:latin typeface="Tw Cen MT" pitchFamily="34" charset="0"/>
              </a:rPr>
              <a:t> y </a:t>
            </a:r>
            <a:r>
              <a:rPr kumimoji="0" lang="es-ES" sz="1200" b="0" i="0" u="none" strike="noStrike" kern="1200" cap="none" spc="0" normalizeH="0" baseline="0" noProof="0" dirty="0" smtClean="0">
                <a:ln>
                  <a:noFill/>
                </a:ln>
                <a:solidFill>
                  <a:prstClr val="black"/>
                </a:solidFill>
                <a:effectLst/>
                <a:uLnTx/>
                <a:uFillTx/>
                <a:latin typeface="Tw Cen MT" pitchFamily="34" charset="0"/>
                <a:ea typeface="Zapf Dingbats"/>
                <a:cs typeface="Zapf Dingbats"/>
              </a:rPr>
              <a:t>CMNUCC (2004). </a:t>
            </a:r>
            <a:r>
              <a:rPr kumimoji="0" lang="es-ES" sz="1200" b="0" i="1" u="none" strike="noStrike" kern="1200" cap="none" spc="0" normalizeH="0" baseline="0" noProof="0" dirty="0" smtClean="0">
                <a:ln>
                  <a:noFill/>
                </a:ln>
                <a:solidFill>
                  <a:prstClr val="black"/>
                </a:solidFill>
                <a:effectLst/>
                <a:uLnTx/>
                <a:uFillTx/>
                <a:latin typeface="Tw Cen MT" pitchFamily="34" charset="0"/>
                <a:ea typeface="Zapf Dingbats"/>
                <a:cs typeface="Zapf Dingbats"/>
              </a:rPr>
              <a:t>Cambio Climático, Carpeta de Información</a:t>
            </a:r>
            <a:r>
              <a:rPr lang="es-ES" noProof="0" dirty="0" smtClean="0">
                <a:latin typeface="Tw Cen MT" pitchFamily="34" charset="0"/>
              </a:rPr>
              <a:t>,</a:t>
            </a:r>
            <a:r>
              <a:rPr lang="es-ES" baseline="0" noProof="0" dirty="0" smtClean="0">
                <a:latin typeface="Tw Cen MT" pitchFamily="34" charset="0"/>
              </a:rPr>
              <a:t> pág. </a:t>
            </a:r>
            <a:r>
              <a:rPr lang="es-ES" noProof="0" dirty="0" smtClean="0">
                <a:latin typeface="Tw Cen MT" pitchFamily="34" charset="0"/>
              </a:rPr>
              <a:t>18</a:t>
            </a:r>
          </a:p>
          <a:p>
            <a:pPr eaLnBrk="1" hangingPunct="1">
              <a:spcBef>
                <a:spcPct val="0"/>
              </a:spcBef>
            </a:pPr>
            <a:endParaRPr lang="es-ES" noProof="0" dirty="0" smtClean="0">
              <a:latin typeface="Tw Cen MT"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fr-CH" sz="1200" kern="1200" cap="none" dirty="0">
              <a:solidFill>
                <a:schemeClr val="tx1"/>
              </a:solidFill>
              <a:effectLst/>
              <a:latin typeface="Tw Cen MT" pitchFamily="34" charset="0"/>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6C687-2AEC-4559-AAF6-2FDD8B6CC407}" type="slidenum">
              <a:rPr lang="en-US"/>
              <a:pPr fontAlgn="base">
                <a:spcBef>
                  <a:spcPct val="0"/>
                </a:spcBef>
                <a:spcAft>
                  <a:spcPct val="0"/>
                </a:spcAft>
                <a:defRPr/>
              </a:pPr>
              <a:t>3</a:t>
            </a:fld>
            <a:endParaRPr lang="en-US"/>
          </a:p>
        </p:txBody>
      </p:sp>
    </p:spTree>
    <p:extLst>
      <p:ext uri="{BB962C8B-B14F-4D97-AF65-F5344CB8AC3E}">
        <p14:creationId xmlns:p14="http://schemas.microsoft.com/office/powerpoint/2010/main" val="142713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90488" y="744538"/>
            <a:ext cx="6616700"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dirty="0" smtClean="0"/>
              <a:t>La COP es la asociación de todos los estados miembros (o Partes) de la CMNUCC. Es la máxima autoridad con capacidad de decisión de la CMNUCC. A la fecha se han realizado 21 </a:t>
            </a:r>
            <a:r>
              <a:rPr lang="es-ES_tradnl" dirty="0" err="1" smtClean="0"/>
              <a:t>COPs</a:t>
            </a:r>
            <a:r>
              <a:rPr lang="es-ES_tradnl" dirty="0" smtClean="0"/>
              <a:t>.</a:t>
            </a:r>
          </a:p>
          <a:p>
            <a:endParaRPr lang="es-ES" sz="1200" kern="1200" dirty="0" smtClean="0">
              <a:solidFill>
                <a:schemeClr val="tx1"/>
              </a:solidFill>
              <a:latin typeface="Tw Cen MT" pitchFamily="34" charset="0"/>
            </a:endParaRPr>
          </a:p>
          <a:p>
            <a:r>
              <a:rPr lang="es-ES" sz="1200" kern="1200" dirty="0" smtClean="0">
                <a:solidFill>
                  <a:schemeClr val="tx1"/>
                </a:solidFill>
                <a:latin typeface="Tw Cen MT" pitchFamily="34" charset="0"/>
              </a:rPr>
              <a:t>Cada participante de </a:t>
            </a:r>
            <a:r>
              <a:rPr lang="en-US" dirty="0" smtClean="0">
                <a:latin typeface="Tw Cen MT" pitchFamily="34" charset="0"/>
              </a:rPr>
              <a:t>CMNUCC</a:t>
            </a:r>
            <a:r>
              <a:rPr lang="es-ES" sz="1200" kern="1200" dirty="0" smtClean="0">
                <a:solidFill>
                  <a:schemeClr val="tx1"/>
                </a:solidFill>
                <a:latin typeface="Tw Cen MT" pitchFamily="34" charset="0"/>
              </a:rPr>
              <a:t> está representado en las sesiones de la Convención por delegaciones nacionales consistentes de oficiales que representan y negocian en nombre de sus  gobiernos. Los participantes </a:t>
            </a:r>
            <a:r>
              <a:rPr lang="fr-CH" sz="1200" kern="1200" dirty="0" err="1" smtClean="0">
                <a:solidFill>
                  <a:schemeClr val="tx1"/>
                </a:solidFill>
                <a:latin typeface="Tw Cen MT" pitchFamily="34" charset="0"/>
              </a:rPr>
              <a:t>están</a:t>
            </a:r>
            <a:r>
              <a:rPr lang="fr-CH" sz="1200" kern="1200" dirty="0" smtClean="0">
                <a:solidFill>
                  <a:schemeClr val="tx1"/>
                </a:solidFill>
                <a:latin typeface="Tw Cen MT" pitchFamily="34" charset="0"/>
              </a:rPr>
              <a:t> </a:t>
            </a:r>
            <a:r>
              <a:rPr lang="fr-CH" sz="1200" kern="1200" dirty="0" err="1" smtClean="0">
                <a:solidFill>
                  <a:schemeClr val="tx1"/>
                </a:solidFill>
                <a:latin typeface="Tw Cen MT" pitchFamily="34" charset="0"/>
              </a:rPr>
              <a:t>organizados</a:t>
            </a:r>
            <a:r>
              <a:rPr lang="fr-CH" sz="1200" kern="1200" dirty="0" smtClean="0">
                <a:solidFill>
                  <a:schemeClr val="tx1"/>
                </a:solidFill>
                <a:latin typeface="Tw Cen MT" pitchFamily="34" charset="0"/>
              </a:rPr>
              <a:t> </a:t>
            </a:r>
            <a:r>
              <a:rPr lang="es-ES" sz="1200" kern="1200" dirty="0" smtClean="0">
                <a:solidFill>
                  <a:schemeClr val="tx1"/>
                </a:solidFill>
                <a:latin typeface="Tw Cen MT" pitchFamily="34" charset="0"/>
              </a:rPr>
              <a:t>en cinco grupos regionales: Estados Africanos, Estados Asiáticos, Estados de Europa Oriental, Estados de Latinoamérica y el Caribe, y Estados de Europa Occidental y otros.</a:t>
            </a:r>
          </a:p>
          <a:p>
            <a:r>
              <a:rPr lang="es-ES" sz="1200" kern="1200" dirty="0" smtClean="0">
                <a:solidFill>
                  <a:schemeClr val="tx1"/>
                </a:solidFill>
                <a:latin typeface="Tw Cen MT" pitchFamily="34" charset="0"/>
              </a:rPr>
              <a:t>Más grupos importantes para las negociaciones sobre cambio climático son: el Grupo de los 77, la Alianza de los Pequeños Estados Insulares (AOSIS), los Países Menos Desarrollados, la Unión Europea, la Organización Paraguas, y el Grupo de Integridad Ambiental (EIG).</a:t>
            </a:r>
          </a:p>
          <a:p>
            <a:endParaRPr lang="es-ES" sz="1200" kern="1200" dirty="0" smtClean="0">
              <a:solidFill>
                <a:schemeClr val="tx1"/>
              </a:solidFill>
              <a:latin typeface="Tw Cen MT" pitchFamily="34" charset="0"/>
            </a:endParaRPr>
          </a:p>
          <a:p>
            <a:pPr lvl="0" rtl="0"/>
            <a:r>
              <a:rPr lang="es-ES" sz="1200" cap="none" noProof="0" dirty="0" smtClean="0">
                <a:solidFill>
                  <a:srgbClr val="000000"/>
                </a:solidFill>
                <a:latin typeface="Tw Cen MT" pitchFamily="34" charset="0"/>
              </a:rPr>
              <a:t>La Conferencia de las Partes (CP) es</a:t>
            </a:r>
            <a:r>
              <a:rPr lang="es-ES" sz="1200" cap="none" baseline="0" noProof="0" dirty="0" smtClean="0">
                <a:solidFill>
                  <a:srgbClr val="000000"/>
                </a:solidFill>
                <a:latin typeface="Tw Cen MT" pitchFamily="34" charset="0"/>
              </a:rPr>
              <a:t> el órgano supremo de la Convención y su máxima autoridad con capacidad de decisión. La CP también se encarga de supervisar la aplicación de la Convención y cualquier instrumento legal conexo. Se reúne anualmente y también actúa como </a:t>
            </a:r>
            <a:r>
              <a:rPr lang="es-ES" sz="1200" i="1" cap="none" baseline="0" noProof="0" dirty="0" smtClean="0">
                <a:solidFill>
                  <a:srgbClr val="000000"/>
                </a:solidFill>
                <a:latin typeface="Tw Cen MT" pitchFamily="34" charset="0"/>
              </a:rPr>
              <a:t>Conferencia de las Partes en calidad de reunión de las Partes en el Protocolo de Kioto </a:t>
            </a:r>
            <a:r>
              <a:rPr lang="es-ES" sz="1200" cap="none" baseline="0" noProof="0" dirty="0" smtClean="0">
                <a:solidFill>
                  <a:srgbClr val="000000"/>
                </a:solidFill>
                <a:latin typeface="Tw Cen MT" pitchFamily="34" charset="0"/>
              </a:rPr>
              <a:t>(CP/RP)</a:t>
            </a:r>
            <a:r>
              <a:rPr lang="es-ES" noProof="0" dirty="0" smtClean="0">
                <a:latin typeface="Tw Cen MT" pitchFamily="34" charset="0"/>
              </a:rPr>
              <a:t>. La CMNUCC establece dos órganos subsidiarios</a:t>
            </a:r>
            <a:r>
              <a:rPr lang="es-ES" baseline="0" noProof="0" dirty="0" smtClean="0">
                <a:latin typeface="Tw Cen MT" pitchFamily="34" charset="0"/>
              </a:rPr>
              <a:t> permanentes </a:t>
            </a:r>
            <a:r>
              <a:rPr lang="es-ES" sz="1200" cap="none" baseline="0" noProof="0" dirty="0" smtClean="0">
                <a:solidFill>
                  <a:srgbClr val="000000"/>
                </a:solidFill>
                <a:latin typeface="Tw Cen MT" pitchFamily="34" charset="0"/>
              </a:rPr>
              <a:t>para apoyar la labor de la CP y de la CP/RP (véanse las siguientes diapositivas).</a:t>
            </a:r>
          </a:p>
          <a:p>
            <a:pPr lvl="0" rtl="0"/>
            <a:endParaRPr lang="es-ES" sz="1200" cap="none" baseline="0" noProof="0" dirty="0" smtClean="0">
              <a:solidFill>
                <a:srgbClr val="000000"/>
              </a:solidFill>
              <a:latin typeface="Tw Cen MT"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i="1" baseline="0" noProof="0" dirty="0" smtClean="0">
                <a:latin typeface="Tw Cen MT" pitchFamily="34" charset="0"/>
                <a:ea typeface="Zapf Dingbats"/>
                <a:cs typeface="Zapf Dingbats"/>
              </a:rPr>
              <a:t>Información adicional:</a:t>
            </a:r>
          </a:p>
          <a:p>
            <a:pPr lvl="0" rtl="0"/>
            <a:endParaRPr lang="es-ES" sz="1200" cap="none" baseline="0" noProof="0" dirty="0" smtClean="0">
              <a:solidFill>
                <a:srgbClr val="000000"/>
              </a:solidFill>
              <a:latin typeface="Tw Cen MT" pitchFamily="34" charset="0"/>
            </a:endParaRPr>
          </a:p>
          <a:p>
            <a:pPr lvl="0" rtl="0"/>
            <a:r>
              <a:rPr lang="es-ES" sz="1200" b="0" cap="none" baseline="0" noProof="0" dirty="0" smtClean="0">
                <a:solidFill>
                  <a:srgbClr val="000000"/>
                </a:solidFill>
                <a:latin typeface="Tw Cen MT" pitchFamily="34" charset="0"/>
              </a:rPr>
              <a:t>Los órganos en virtud de la Convención incluyen: </a:t>
            </a:r>
            <a:r>
              <a:rPr lang="es-ES" sz="1200" kern="1200" dirty="0" smtClean="0">
                <a:solidFill>
                  <a:schemeClr val="tx1"/>
                </a:solidFill>
                <a:effectLst/>
                <a:latin typeface="Tw Cen MT" pitchFamily="34" charset="0"/>
              </a:rPr>
              <a:t>el </a:t>
            </a:r>
            <a:r>
              <a:rPr kumimoji="0" lang="es-ES" sz="1200" b="0" i="0" u="none" strike="noStrike" kern="1200" cap="none" spc="0" normalizeH="0" baseline="0" noProof="0" dirty="0" smtClean="0">
                <a:ln>
                  <a:noFill/>
                </a:ln>
                <a:solidFill>
                  <a:prstClr val="black"/>
                </a:solidFill>
                <a:effectLst/>
                <a:uLnTx/>
                <a:uFillTx/>
                <a:latin typeface="Tw Cen MT" pitchFamily="34" charset="0"/>
              </a:rPr>
              <a:t>Grupo de Trabajo Especial sobre la Plataforma de </a:t>
            </a:r>
            <a:r>
              <a:rPr kumimoji="0" lang="es-ES" sz="1200" b="0" i="0" u="none" strike="noStrike" kern="1200" cap="none" spc="0" normalizeH="0" baseline="0" noProof="0" dirty="0" err="1" smtClean="0">
                <a:ln>
                  <a:noFill/>
                </a:ln>
                <a:solidFill>
                  <a:prstClr val="black"/>
                </a:solidFill>
                <a:effectLst/>
                <a:uLnTx/>
                <a:uFillTx/>
                <a:latin typeface="Tw Cen MT" pitchFamily="34" charset="0"/>
              </a:rPr>
              <a:t>Durban</a:t>
            </a:r>
            <a:r>
              <a:rPr kumimoji="0" lang="es-ES" sz="1200" b="0" i="0" u="none" strike="noStrike" kern="1200" cap="none" spc="0" normalizeH="0" baseline="0" noProof="0" dirty="0" smtClean="0">
                <a:ln>
                  <a:noFill/>
                </a:ln>
                <a:solidFill>
                  <a:prstClr val="black"/>
                </a:solidFill>
                <a:effectLst/>
                <a:uLnTx/>
                <a:uFillTx/>
                <a:latin typeface="Tw Cen MT" pitchFamily="34" charset="0"/>
              </a:rPr>
              <a:t> para una Acción Reforzada</a:t>
            </a:r>
            <a:r>
              <a:rPr lang="es-ES" sz="1200" cap="none" baseline="0" noProof="0" dirty="0" smtClean="0">
                <a:solidFill>
                  <a:srgbClr val="000000"/>
                </a:solidFill>
                <a:latin typeface="Tw Cen MT" pitchFamily="34" charset="0"/>
              </a:rPr>
              <a:t> (véase la sección 5), el Comité de Adaptación, el Comité Permanente y el Comité Ejecutivo sobre Tecnología</a:t>
            </a:r>
            <a:r>
              <a:rPr lang="es-ES" sz="1200" cap="none" noProof="0" dirty="0" smtClean="0">
                <a:latin typeface="Tw Cen MT" pitchFamily="34" charset="0"/>
              </a:rPr>
              <a:t>. Los grupos de expertos en el</a:t>
            </a:r>
            <a:r>
              <a:rPr lang="es-ES" sz="1200" cap="none" baseline="0" noProof="0" dirty="0" smtClean="0">
                <a:latin typeface="Tw Cen MT" pitchFamily="34" charset="0"/>
              </a:rPr>
              <a:t> marco </a:t>
            </a:r>
            <a:r>
              <a:rPr lang="es-ES" sz="1200" cap="none" noProof="0" dirty="0" smtClean="0">
                <a:latin typeface="Tw Cen MT" pitchFamily="34" charset="0"/>
              </a:rPr>
              <a:t>de la Convención son: el </a:t>
            </a:r>
            <a:r>
              <a:rPr lang="es-ES" sz="1200" b="0" kern="1200" dirty="0" smtClean="0">
                <a:solidFill>
                  <a:schemeClr val="tx1"/>
                </a:solidFill>
                <a:effectLst/>
                <a:latin typeface="Tw Cen MT" pitchFamily="34" charset="0"/>
              </a:rPr>
              <a:t>Grupo Consultivo de Expertos sobre comunicaciones nacionales de las Partes no incluidas en el anexo I</a:t>
            </a:r>
            <a:r>
              <a:rPr lang="es-ES" sz="1200" b="0" cap="none" noProof="0" dirty="0" smtClean="0">
                <a:latin typeface="Tw Cen MT" pitchFamily="34" charset="0"/>
              </a:rPr>
              <a:t> de la Convención (GCE) y </a:t>
            </a:r>
            <a:r>
              <a:rPr lang="es-ES" sz="1200" b="0" cap="none" noProof="0" dirty="0" smtClean="0">
                <a:solidFill>
                  <a:srgbClr val="000000"/>
                </a:solidFill>
                <a:latin typeface="Tw Cen MT" pitchFamily="34" charset="0"/>
              </a:rPr>
              <a:t>el</a:t>
            </a:r>
            <a:r>
              <a:rPr lang="es-ES" sz="1200" b="0" cap="none" baseline="0" noProof="0" dirty="0" smtClean="0">
                <a:solidFill>
                  <a:srgbClr val="000000"/>
                </a:solidFill>
                <a:latin typeface="Tw Cen MT" pitchFamily="34" charset="0"/>
              </a:rPr>
              <a:t> Grupo de Expertos de los Países Menos Adelantados (GEPMA)</a:t>
            </a:r>
            <a:r>
              <a:rPr lang="es-ES" sz="1200" cap="none" noProof="0" dirty="0" smtClean="0">
                <a:solidFill>
                  <a:srgbClr val="000000"/>
                </a:solidFill>
                <a:latin typeface="Tw Cen MT" pitchFamily="34" charset="0"/>
              </a:rPr>
              <a:t>. El Grupo de Expertos en</a:t>
            </a:r>
            <a:r>
              <a:rPr lang="es-ES" sz="1200" cap="none" baseline="0" noProof="0" dirty="0" smtClean="0">
                <a:solidFill>
                  <a:srgbClr val="000000"/>
                </a:solidFill>
                <a:latin typeface="Tw Cen MT" pitchFamily="34" charset="0"/>
              </a:rPr>
              <a:t> Transferencia de Tecnología (GETT) se disolvió en </a:t>
            </a:r>
            <a:r>
              <a:rPr lang="es-ES" sz="1200" cap="none" noProof="0" dirty="0" smtClean="0">
                <a:solidFill>
                  <a:srgbClr val="000000"/>
                </a:solidFill>
                <a:latin typeface="Tw Cen MT" pitchFamily="34" charset="0"/>
              </a:rPr>
              <a:t>2011.</a:t>
            </a:r>
          </a:p>
          <a:p>
            <a:pPr lvl="0" rtl="0"/>
            <a:endParaRPr lang="es-ES" sz="1200" cap="none" noProof="0" dirty="0" smtClean="0">
              <a:solidFill>
                <a:srgbClr val="000000"/>
              </a:solidFill>
              <a:latin typeface="Tw Cen MT" pitchFamily="34" charset="0"/>
            </a:endParaRPr>
          </a:p>
          <a:p>
            <a:pPr lvl="0" rtl="0"/>
            <a:r>
              <a:rPr lang="es-ES" noProof="0" dirty="0" smtClean="0">
                <a:latin typeface="Tw Cen MT" pitchFamily="34" charset="0"/>
              </a:rPr>
              <a:t>La Secretaría</a:t>
            </a:r>
            <a:r>
              <a:rPr lang="es-ES" baseline="0" noProof="0" dirty="0" smtClean="0">
                <a:latin typeface="Tw Cen MT" pitchFamily="34" charset="0"/>
              </a:rPr>
              <a:t> del Cambio Climático proporciona apoyo organizacional y conocimientos técnicos para las negociaciones, y facilita el flujo de información sobre la aplicación de la Convención.</a:t>
            </a:r>
            <a:endParaRPr lang="es-ES" sz="1200" cap="none" noProof="0" dirty="0" smtClean="0">
              <a:solidFill>
                <a:srgbClr val="000000"/>
              </a:solidFill>
              <a:latin typeface="Tw Cen MT" pitchFamily="34" charset="0"/>
            </a:endParaRPr>
          </a:p>
          <a:p>
            <a:pPr eaLnBrk="1" hangingPunct="1">
              <a:spcBef>
                <a:spcPct val="0"/>
              </a:spcBef>
            </a:pPr>
            <a:endParaRPr lang="es-ES" b="0" noProof="0" dirty="0" smtClean="0">
              <a:latin typeface="Tw Cen MT" pitchFamily="34" charset="0"/>
            </a:endParaRPr>
          </a:p>
          <a:p>
            <a:pPr eaLnBrk="1" hangingPunct="1">
              <a:spcBef>
                <a:spcPct val="0"/>
              </a:spcBef>
            </a:pPr>
            <a:r>
              <a:rPr lang="es-ES" b="0" noProof="0" dirty="0" smtClean="0">
                <a:latin typeface="Tw Cen MT" pitchFamily="34" charset="0"/>
              </a:rPr>
              <a:t>Los compromisos entre las Partes se comparten de conformidad</a:t>
            </a:r>
            <a:r>
              <a:rPr lang="es-ES" b="0" baseline="0" noProof="0" dirty="0" smtClean="0">
                <a:latin typeface="Tw Cen MT" pitchFamily="34" charset="0"/>
              </a:rPr>
              <a:t> con sus diferentes niveles de desarrollo económico. Los anexos de la Convención reflejan la clasificación de los países con sus correspondientes responsabilidades. </a:t>
            </a:r>
          </a:p>
          <a:p>
            <a:pPr eaLnBrk="1" hangingPunct="1">
              <a:spcBef>
                <a:spcPct val="0"/>
              </a:spcBef>
            </a:pPr>
            <a:endParaRPr lang="es-ES" b="0" baseline="0" noProof="0" dirty="0" smtClean="0">
              <a:latin typeface="Tw Cen MT" pitchFamily="34" charset="0"/>
            </a:endParaRPr>
          </a:p>
          <a:p>
            <a:pPr eaLnBrk="1" hangingPunct="1">
              <a:spcBef>
                <a:spcPct val="0"/>
              </a:spcBef>
            </a:pPr>
            <a:r>
              <a:rPr lang="es-ES" b="0" i="1" baseline="0" noProof="0" dirty="0" smtClean="0">
                <a:latin typeface="Tw Cen MT" pitchFamily="34" charset="0"/>
              </a:rPr>
              <a:t>Los países del Anexo I </a:t>
            </a:r>
            <a:r>
              <a:rPr lang="es-ES" b="0" i="0" baseline="0" noProof="0" dirty="0" smtClean="0">
                <a:latin typeface="Tw Cen MT" pitchFamily="34" charset="0"/>
              </a:rPr>
              <a:t>son en su mayoría países desarrollados, incluida la Unión Europea. </a:t>
            </a:r>
          </a:p>
          <a:p>
            <a:pPr eaLnBrk="1" hangingPunct="1">
              <a:spcBef>
                <a:spcPct val="0"/>
              </a:spcBef>
            </a:pPr>
            <a:r>
              <a:rPr lang="es-ES" b="0" i="1" baseline="0" noProof="0" dirty="0" smtClean="0">
                <a:latin typeface="Tw Cen MT" pitchFamily="34" charset="0"/>
              </a:rPr>
              <a:t>Los países del Anexo II </a:t>
            </a:r>
            <a:r>
              <a:rPr lang="es-ES" b="0" i="0" baseline="0" noProof="0" dirty="0" smtClean="0">
                <a:latin typeface="Tw Cen MT" pitchFamily="34" charset="0"/>
              </a:rPr>
              <a:t>son un subgrupo del Anexo I y los países con un mayor nivel de desarrollo</a:t>
            </a:r>
            <a:r>
              <a:rPr lang="es-ES" b="0" baseline="0" noProof="0" dirty="0" smtClean="0">
                <a:latin typeface="Tw Cen MT" pitchFamily="34" charset="0"/>
              </a:rPr>
              <a:t>. Los países con </a:t>
            </a:r>
            <a:r>
              <a:rPr lang="es-ES" b="0" i="1" baseline="0" noProof="0" dirty="0" smtClean="0">
                <a:latin typeface="Tw Cen MT" pitchFamily="34" charset="0"/>
              </a:rPr>
              <a:t>economías en transición </a:t>
            </a:r>
            <a:r>
              <a:rPr lang="es-ES" b="0" baseline="0" noProof="0" dirty="0" smtClean="0">
                <a:latin typeface="Tw Cen MT" pitchFamily="34" charset="0"/>
              </a:rPr>
              <a:t>no forman parte del grupo del Anexo II. </a:t>
            </a:r>
          </a:p>
          <a:p>
            <a:pPr eaLnBrk="1" hangingPunct="1">
              <a:spcBef>
                <a:spcPct val="0"/>
              </a:spcBef>
            </a:pPr>
            <a:r>
              <a:rPr lang="es-ES" b="0" baseline="0" noProof="0" dirty="0" smtClean="0">
                <a:latin typeface="Tw Cen MT" pitchFamily="34" charset="0"/>
              </a:rPr>
              <a:t>Estos son en su mayoría países de Europa central y oriental, y la antigua Unión Soviética, ocho de los cuales son ahora miembros de la Unión Europea </a:t>
            </a:r>
            <a:r>
              <a:rPr lang="es-ES" b="0" noProof="0" dirty="0" smtClean="0">
                <a:latin typeface="Tw Cen MT" pitchFamily="34" charset="0"/>
              </a:rPr>
              <a:t>(CMNUCC (2004).</a:t>
            </a:r>
            <a:r>
              <a:rPr lang="es-ES" b="0" baseline="0" noProof="0" dirty="0" smtClean="0">
                <a:latin typeface="Tw Cen MT" pitchFamily="34" charset="0"/>
              </a:rPr>
              <a:t> </a:t>
            </a:r>
            <a:r>
              <a:rPr lang="es-ES" b="0" i="1" baseline="0" noProof="0" dirty="0" err="1" smtClean="0">
                <a:latin typeface="Tw Cen MT" pitchFamily="34" charset="0"/>
              </a:rPr>
              <a:t>T</a:t>
            </a:r>
            <a:r>
              <a:rPr lang="es-ES" b="0" i="1" noProof="0" dirty="0" err="1" smtClean="0">
                <a:latin typeface="Tw Cen MT" pitchFamily="34" charset="0"/>
              </a:rPr>
              <a:t>he</a:t>
            </a:r>
            <a:r>
              <a:rPr lang="es-ES" b="0" i="1" noProof="0" dirty="0" smtClean="0">
                <a:latin typeface="Tw Cen MT" pitchFamily="34" charset="0"/>
              </a:rPr>
              <a:t> </a:t>
            </a:r>
            <a:r>
              <a:rPr lang="es-ES" b="0" i="1" noProof="0" dirty="0" err="1" smtClean="0">
                <a:latin typeface="Tw Cen MT" pitchFamily="34" charset="0"/>
              </a:rPr>
              <a:t>First</a:t>
            </a:r>
            <a:r>
              <a:rPr lang="es-ES" b="0" i="1" noProof="0" dirty="0" smtClean="0">
                <a:latin typeface="Tw Cen MT" pitchFamily="34" charset="0"/>
              </a:rPr>
              <a:t> Ten </a:t>
            </a:r>
            <a:r>
              <a:rPr lang="es-ES" b="0" i="1" noProof="0" dirty="0" err="1" smtClean="0">
                <a:latin typeface="Tw Cen MT" pitchFamily="34" charset="0"/>
              </a:rPr>
              <a:t>Years</a:t>
            </a:r>
            <a:r>
              <a:rPr lang="es-ES" b="0" noProof="0" dirty="0" smtClean="0">
                <a:latin typeface="Tw Cen MT" pitchFamily="34" charset="0"/>
              </a:rPr>
              <a:t>,</a:t>
            </a:r>
            <a:r>
              <a:rPr lang="es-ES" b="0" baseline="0" noProof="0" dirty="0" smtClean="0">
                <a:latin typeface="Tw Cen MT" pitchFamily="34" charset="0"/>
              </a:rPr>
              <a:t> </a:t>
            </a:r>
            <a:r>
              <a:rPr lang="es-ES" b="0" noProof="0" dirty="0" smtClean="0">
                <a:latin typeface="Tw Cen MT" pitchFamily="34" charset="0"/>
              </a:rPr>
              <a:t>pág. 15). </a:t>
            </a:r>
          </a:p>
          <a:p>
            <a:pPr eaLnBrk="1" hangingPunct="1">
              <a:spcBef>
                <a:spcPct val="0"/>
              </a:spcBef>
            </a:pPr>
            <a:r>
              <a:rPr lang="es-ES" b="0" baseline="0" noProof="0" dirty="0" smtClean="0">
                <a:latin typeface="Tw Cen MT" pitchFamily="34" charset="0"/>
              </a:rPr>
              <a:t>Las Partes no incluidas en el Anexo I ni en el Anexo II están clasificadas como Partes no incluidas en el Anexo I y son en su mayoría países en desarrollo.</a:t>
            </a:r>
          </a:p>
          <a:p>
            <a:pPr eaLnBrk="1" hangingPunct="1">
              <a:spcBef>
                <a:spcPct val="0"/>
              </a:spcBef>
            </a:pPr>
            <a:endParaRPr lang="es-ES" b="0" baseline="0" noProof="0" dirty="0" smtClean="0">
              <a:latin typeface="Tw Cen MT" pitchFamily="34" charset="0"/>
            </a:endParaRPr>
          </a:p>
          <a:p>
            <a:pPr eaLnBrk="1" hangingPunct="1">
              <a:spcBef>
                <a:spcPct val="0"/>
              </a:spcBef>
            </a:pPr>
            <a:r>
              <a:rPr lang="es-ES" b="0" i="1" baseline="0" noProof="0" dirty="0" smtClean="0">
                <a:latin typeface="Tw Cen MT" pitchFamily="34" charset="0"/>
              </a:rPr>
              <a:t>Información adicional</a:t>
            </a:r>
            <a:r>
              <a:rPr lang="es-ES" b="0" i="1" baseline="0" noProof="0" dirty="0" smtClean="0">
                <a:latin typeface="Tw Cen MT" pitchFamily="34" charset="0"/>
                <a:ea typeface="Zapf Dingbats"/>
                <a:cs typeface="Zapf Dingbats"/>
              </a:rPr>
              <a:t>:</a:t>
            </a:r>
          </a:p>
          <a:p>
            <a:pPr eaLnBrk="1" hangingPunct="1">
              <a:spcBef>
                <a:spcPct val="0"/>
              </a:spcBef>
            </a:pPr>
            <a:r>
              <a:rPr lang="es-ES" b="0" noProof="0" dirty="0" smtClean="0">
                <a:latin typeface="Tw Cen MT" pitchFamily="34" charset="0"/>
              </a:rPr>
              <a:t>En el contexto de las negociaciones sobre el clima,</a:t>
            </a:r>
            <a:r>
              <a:rPr lang="es-ES" b="0" baseline="0" noProof="0" dirty="0" smtClean="0">
                <a:latin typeface="Tw Cen MT" pitchFamily="34" charset="0"/>
              </a:rPr>
              <a:t> las Partes trabajan mediante las diferentes agrupaciones de Partes que mejor representan sus intereses. </a:t>
            </a:r>
          </a:p>
          <a:p>
            <a:pPr eaLnBrk="1" hangingPunct="1">
              <a:spcBef>
                <a:spcPct val="0"/>
              </a:spcBef>
            </a:pPr>
            <a:r>
              <a:rPr lang="es-ES" b="0" baseline="0" noProof="0" dirty="0" smtClean="0">
                <a:latin typeface="Tw Cen MT" pitchFamily="34" charset="0"/>
              </a:rPr>
              <a:t>Los países en desarrollo, por ejemplo, trabajan generalmente a través del Grupo de los 77 para establecer posiciones de negociación comunes.  </a:t>
            </a:r>
          </a:p>
          <a:p>
            <a:pPr marL="0" marR="0" indent="0" algn="l" defTabSz="914400" rtl="0" eaLnBrk="1" fontAlgn="base" latinLnBrk="0" hangingPunct="1">
              <a:lnSpc>
                <a:spcPct val="100000"/>
              </a:lnSpc>
              <a:spcBef>
                <a:spcPct val="0"/>
              </a:spcBef>
              <a:spcAft>
                <a:spcPct val="0"/>
              </a:spcAft>
              <a:buClrTx/>
              <a:buSzTx/>
              <a:buFontTx/>
              <a:buNone/>
              <a:tabLst/>
              <a:defRPr/>
            </a:pPr>
            <a:endParaRPr lang="es-ES" b="0" baseline="0" noProof="0" dirty="0" smtClean="0">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s-ES" b="0" baseline="0" noProof="0" dirty="0" smtClean="0">
                <a:latin typeface="Tw Cen MT" pitchFamily="34" charset="0"/>
              </a:rPr>
              <a:t>De entre las Partes no incluidas en el Anexo I, 49 Partes están clasificadas como países menos adelantados (PMA) por las Naciones Unidas</a:t>
            </a:r>
            <a:r>
              <a:rPr lang="es-ES" b="0" noProof="0" dirty="0" smtClean="0">
                <a:latin typeface="Tw Cen MT" pitchFamily="34" charset="0"/>
              </a:rPr>
              <a:t> y</a:t>
            </a:r>
            <a:r>
              <a:rPr lang="es-ES" b="0" baseline="0" noProof="0" dirty="0" smtClean="0">
                <a:latin typeface="Tw Cen MT" pitchFamily="34" charset="0"/>
              </a:rPr>
              <a:t> reciben una consideración especial en virtud de la Convención, habida cuenta de su capacidad limitada para responder al cambio climático y adaptarse a sus efectos adversos. El grupo de los PMA ha adoptado un papel cada vez más activo en el proceso del cambio climático</a:t>
            </a:r>
            <a:r>
              <a:rPr lang="es-ES" b="0" noProof="0" dirty="0" smtClean="0">
                <a:latin typeface="Tw Cen MT" pitchFamily="34" charset="0"/>
              </a:rPr>
              <a:t>, trabajando a menudo de forma conjunta para defender sus intereses particulares, por ejemplo, respecto de la </a:t>
            </a:r>
            <a:r>
              <a:rPr lang="es-ES" b="0" i="1" noProof="0" dirty="0" smtClean="0">
                <a:latin typeface="Tw Cen MT" pitchFamily="34" charset="0"/>
              </a:rPr>
              <a:t>vulnerabilidad</a:t>
            </a:r>
            <a:r>
              <a:rPr lang="es-ES" b="0" noProof="0" dirty="0" smtClean="0">
                <a:latin typeface="Tw Cen MT" pitchFamily="34" charset="0"/>
              </a:rPr>
              <a:t> y la adaptación al cambio climático.</a:t>
            </a:r>
            <a:endParaRPr lang="es-ES" b="0" baseline="0" noProof="0" dirty="0" smtClean="0">
              <a:latin typeface="Tw Cen MT" pitchFamily="34" charset="0"/>
            </a:endParaRPr>
          </a:p>
          <a:p>
            <a:pPr eaLnBrk="1" hangingPunct="1">
              <a:spcBef>
                <a:spcPct val="0"/>
              </a:spcBef>
            </a:pPr>
            <a:r>
              <a:rPr lang="es-ES" b="0" noProof="0" dirty="0" smtClean="0">
                <a:latin typeface="Tw Cen MT" pitchFamily="34" charset="0"/>
              </a:rPr>
              <a:t>La Alianza de los Pequeños Estados Insulares (AOSIS) es</a:t>
            </a:r>
            <a:r>
              <a:rPr lang="es-ES" b="0" baseline="0" noProof="0" dirty="0" smtClean="0">
                <a:latin typeface="Tw Cen MT" pitchFamily="34" charset="0"/>
              </a:rPr>
              <a:t> una coalición de unos 43 países de baja altitud y pequeños Estados insulares</a:t>
            </a:r>
            <a:r>
              <a:rPr lang="es-ES" b="0" noProof="0" dirty="0" smtClean="0">
                <a:latin typeface="Tw Cen MT" pitchFamily="34" charset="0"/>
              </a:rPr>
              <a:t>, la mayoría de los cuales son miembros del G-77, que son particularmente vulnerables al aumento del nivel</a:t>
            </a:r>
            <a:r>
              <a:rPr lang="es-ES" b="0" baseline="0" noProof="0" dirty="0" smtClean="0">
                <a:latin typeface="Tw Cen MT" pitchFamily="34" charset="0"/>
              </a:rPr>
              <a:t> del mar.</a:t>
            </a:r>
            <a:endParaRPr lang="es-ES" b="0" noProof="0" dirty="0" smtClean="0">
              <a:latin typeface="Tw Cen MT" pitchFamily="34" charset="0"/>
            </a:endParaRPr>
          </a:p>
          <a:p>
            <a:pPr eaLnBrk="1" hangingPunct="1">
              <a:spcBef>
                <a:spcPct val="0"/>
              </a:spcBef>
            </a:pPr>
            <a:r>
              <a:rPr lang="es-ES" b="0" noProof="0" dirty="0" smtClean="0">
                <a:latin typeface="Tw Cen MT" pitchFamily="34" charset="0"/>
              </a:rPr>
              <a:t>Los 27 miembros de la Unión Europea se</a:t>
            </a:r>
            <a:r>
              <a:rPr lang="es-ES" b="0" baseline="0" noProof="0" dirty="0" smtClean="0">
                <a:latin typeface="Tw Cen MT" pitchFamily="34" charset="0"/>
              </a:rPr>
              <a:t> reúnen en privado para acordar posiciones de negociación comunes. </a:t>
            </a:r>
          </a:p>
          <a:p>
            <a:pPr eaLnBrk="1" hangingPunct="1">
              <a:spcBef>
                <a:spcPct val="0"/>
              </a:spcBef>
            </a:pPr>
            <a:r>
              <a:rPr lang="es-ES" b="0" baseline="0" noProof="0" dirty="0" smtClean="0">
                <a:latin typeface="Tw Cen MT" pitchFamily="34" charset="0"/>
              </a:rPr>
              <a:t>En su calidad de organización regional de integración económica</a:t>
            </a:r>
            <a:r>
              <a:rPr lang="es-ES" b="0" noProof="0" dirty="0" smtClean="0">
                <a:latin typeface="Tw Cen MT" pitchFamily="34" charset="0"/>
              </a:rPr>
              <a:t>, la Unión Europea puede</a:t>
            </a:r>
            <a:r>
              <a:rPr lang="es-ES" b="0" baseline="0" noProof="0" dirty="0" smtClean="0">
                <a:latin typeface="Tw Cen MT" pitchFamily="34" charset="0"/>
              </a:rPr>
              <a:t> ser, y es, Parte en la Convención. Sin embargo, no tiene un voto separado de sus miembros. </a:t>
            </a:r>
            <a:endParaRPr lang="es-ES" b="0" noProof="0" dirty="0" smtClean="0">
              <a:latin typeface="Tw Cen MT" pitchFamily="34" charset="0"/>
            </a:endParaRPr>
          </a:p>
          <a:p>
            <a:pPr eaLnBrk="1" hangingPunct="1">
              <a:spcBef>
                <a:spcPct val="0"/>
              </a:spcBef>
            </a:pPr>
            <a:r>
              <a:rPr lang="es-ES" b="0" noProof="0" dirty="0" smtClean="0">
                <a:latin typeface="Tw Cen MT" pitchFamily="34" charset="0"/>
              </a:rPr>
              <a:t>El Grupo de Convergencia es</a:t>
            </a:r>
            <a:r>
              <a:rPr lang="es-ES" b="0" baseline="0" noProof="0" dirty="0" smtClean="0">
                <a:latin typeface="Tw Cen MT" pitchFamily="34" charset="0"/>
              </a:rPr>
              <a:t> una coalición flexible de países desarrollados que no forman parte de la UE, y que se creó después de la aprobación del Protocolo de Kioto</a:t>
            </a:r>
            <a:r>
              <a:rPr lang="es-ES" b="0" noProof="0" dirty="0" smtClean="0">
                <a:latin typeface="Tw Cen MT" pitchFamily="34" charset="0"/>
              </a:rPr>
              <a:t>. </a:t>
            </a:r>
          </a:p>
          <a:p>
            <a:pPr eaLnBrk="1" hangingPunct="1">
              <a:spcBef>
                <a:spcPct val="0"/>
              </a:spcBef>
            </a:pPr>
            <a:r>
              <a:rPr lang="es-ES" b="0" noProof="0" dirty="0" smtClean="0">
                <a:latin typeface="Tw Cen MT" pitchFamily="34" charset="0"/>
              </a:rPr>
              <a:t>Aunque no hay una lista establecida,</a:t>
            </a:r>
            <a:r>
              <a:rPr lang="es-ES" b="0" baseline="0" noProof="0" dirty="0" smtClean="0">
                <a:latin typeface="Tw Cen MT" pitchFamily="34" charset="0"/>
              </a:rPr>
              <a:t> el Grupo está integrado, por lo general, por Australia, Canadá, Japón, Nueva Zelandia, Noruega, la Federación de Rusia, Ucrania, y los Estados Unidos. </a:t>
            </a:r>
            <a:endParaRPr lang="es-ES" b="0" noProof="0" dirty="0" smtClean="0">
              <a:latin typeface="Tw Cen MT" pitchFamily="34" charset="0"/>
            </a:endParaRPr>
          </a:p>
          <a:p>
            <a:pPr eaLnBrk="1" hangingPunct="1">
              <a:spcBef>
                <a:spcPct val="0"/>
              </a:spcBef>
            </a:pPr>
            <a:r>
              <a:rPr lang="es-ES" b="0" noProof="0" dirty="0" smtClean="0">
                <a:latin typeface="Tw Cen MT" pitchFamily="34" charset="0"/>
              </a:rPr>
              <a:t>El Grupo de Integridad Ambiental (EIG, por sus siglas en inglés),</a:t>
            </a:r>
            <a:r>
              <a:rPr lang="es-ES" b="0" baseline="0" noProof="0" dirty="0" smtClean="0">
                <a:latin typeface="Tw Cen MT" pitchFamily="34" charset="0"/>
              </a:rPr>
              <a:t> creado en el año </a:t>
            </a:r>
            <a:r>
              <a:rPr lang="es-ES" b="0" noProof="0" dirty="0" smtClean="0">
                <a:latin typeface="Tw Cen MT" pitchFamily="34" charset="0"/>
              </a:rPr>
              <a:t>2000, está integrado</a:t>
            </a:r>
            <a:r>
              <a:rPr lang="es-ES" b="0" baseline="0" noProof="0" dirty="0" smtClean="0">
                <a:latin typeface="Tw Cen MT" pitchFamily="34" charset="0"/>
              </a:rPr>
              <a:t> por México</a:t>
            </a:r>
            <a:r>
              <a:rPr lang="es-ES" b="0" noProof="0" dirty="0" smtClean="0">
                <a:latin typeface="Tw Cen MT" pitchFamily="34" charset="0"/>
              </a:rPr>
              <a:t>, Liechtenstein, Mónaco, la República de Corea y Suiza. </a:t>
            </a:r>
          </a:p>
          <a:p>
            <a:pPr algn="r" eaLnBrk="1" hangingPunct="1">
              <a:spcBef>
                <a:spcPct val="0"/>
              </a:spcBef>
            </a:pPr>
            <a:r>
              <a:rPr lang="es-ES" baseline="0" noProof="0" dirty="0" smtClean="0">
                <a:latin typeface="Tw Cen MT" pitchFamily="34" charset="0"/>
              </a:rPr>
              <a:t>Página web de la CMNUCC</a:t>
            </a:r>
            <a:endParaRPr lang="es-ES" noProof="0" dirty="0" smtClean="0">
              <a:latin typeface="Tw Cen MT" pitchFamily="34" charset="0"/>
            </a:endParaRPr>
          </a:p>
          <a:p>
            <a:pPr eaLnBrk="1" hangingPunct="1">
              <a:spcBef>
                <a:spcPct val="0"/>
              </a:spcBef>
            </a:pPr>
            <a:r>
              <a:rPr lang="es-ES" noProof="0" dirty="0" smtClean="0">
                <a:latin typeface="Tw Cen MT" pitchFamily="34" charset="0"/>
              </a:rPr>
              <a:t>Todas las Partes en la Convención aceptan una serie de compromisos generales.</a:t>
            </a:r>
            <a:r>
              <a:rPr lang="es-ES" baseline="0" noProof="0" dirty="0" smtClean="0">
                <a:latin typeface="Tw Cen MT" pitchFamily="34" charset="0"/>
              </a:rPr>
              <a:t> El artículo 4 enumera los compromisos que todas las Partes deben cumplir, teniendo en cuenta sus responsabilidades comunes pero diferenciadas, y el carácter específico de sus prioridades nacionales y regionales de desarrollo, de sus objetivos y de sus circunstancias (CMNUCC (2006).</a:t>
            </a:r>
            <a:r>
              <a:rPr lang="es-ES" noProof="0" dirty="0" smtClean="0">
                <a:latin typeface="Tw Cen MT" pitchFamily="34" charset="0"/>
              </a:rPr>
              <a:t> </a:t>
            </a:r>
            <a:r>
              <a:rPr lang="es-ES" i="1" noProof="0" dirty="0" smtClean="0">
                <a:latin typeface="Tw Cen MT" pitchFamily="34" charset="0"/>
              </a:rPr>
              <a:t>Convención</a:t>
            </a:r>
            <a:r>
              <a:rPr lang="es-ES" i="1" baseline="0" noProof="0" dirty="0" smtClean="0">
                <a:latin typeface="Tw Cen MT" pitchFamily="34" charset="0"/>
              </a:rPr>
              <a:t> Marco de las Naciones Unidas sobre el Cambio Climático -</a:t>
            </a:r>
            <a:r>
              <a:rPr lang="es-ES" i="1" noProof="0" dirty="0" smtClean="0">
                <a:latin typeface="Tw Cen MT" pitchFamily="34" charset="0"/>
              </a:rPr>
              <a:t> Manual</a:t>
            </a:r>
            <a:r>
              <a:rPr lang="es-ES" noProof="0" dirty="0" smtClean="0">
                <a:latin typeface="Tw Cen MT" pitchFamily="34" charset="0"/>
              </a:rPr>
              <a:t>,</a:t>
            </a:r>
            <a:r>
              <a:rPr lang="es-ES" baseline="0" noProof="0" dirty="0" smtClean="0">
                <a:latin typeface="Tw Cen MT" pitchFamily="34" charset="0"/>
              </a:rPr>
              <a:t> pág. </a:t>
            </a:r>
            <a:r>
              <a:rPr lang="es-ES" noProof="0" dirty="0" smtClean="0">
                <a:latin typeface="Tw Cen MT" pitchFamily="34" charset="0"/>
              </a:rPr>
              <a:t>23).</a:t>
            </a:r>
          </a:p>
          <a:p>
            <a:pPr eaLnBrk="1" hangingPunct="1">
              <a:spcBef>
                <a:spcPct val="0"/>
              </a:spcBef>
            </a:pPr>
            <a:endParaRPr lang="es-ES" noProof="0" dirty="0" smtClean="0">
              <a:latin typeface="Tw Cen MT" pitchFamily="34" charset="0"/>
            </a:endParaRPr>
          </a:p>
          <a:p>
            <a:pPr>
              <a:lnSpc>
                <a:spcPct val="120000"/>
              </a:lnSpc>
            </a:pPr>
            <a:r>
              <a:rPr lang="en-GB" dirty="0" smtClean="0">
                <a:latin typeface="Tw Cen MT" pitchFamily="34" charset="0"/>
              </a:rPr>
              <a:t>Uno de </a:t>
            </a:r>
            <a:r>
              <a:rPr lang="en-GB" dirty="0" err="1" smtClean="0">
                <a:latin typeface="Tw Cen MT" pitchFamily="34" charset="0"/>
              </a:rPr>
              <a:t>los</a:t>
            </a:r>
            <a:r>
              <a:rPr lang="en-GB" dirty="0" smtClean="0">
                <a:latin typeface="Tw Cen MT" pitchFamily="34" charset="0"/>
              </a:rPr>
              <a:t> </a:t>
            </a:r>
            <a:r>
              <a:rPr lang="en-GB" dirty="0" err="1" smtClean="0">
                <a:latin typeface="Tw Cen MT" pitchFamily="34" charset="0"/>
              </a:rPr>
              <a:t>compromisos</a:t>
            </a:r>
            <a:r>
              <a:rPr lang="en-GB" dirty="0" smtClean="0">
                <a:latin typeface="Tw Cen MT" pitchFamily="34" charset="0"/>
              </a:rPr>
              <a:t> de </a:t>
            </a:r>
            <a:r>
              <a:rPr lang="en-GB" dirty="0" err="1" smtClean="0">
                <a:latin typeface="Tw Cen MT" pitchFamily="34" charset="0"/>
              </a:rPr>
              <a:t>todas</a:t>
            </a:r>
            <a:r>
              <a:rPr lang="en-GB" dirty="0" smtClean="0">
                <a:latin typeface="Tw Cen MT" pitchFamily="34" charset="0"/>
              </a:rPr>
              <a:t> las </a:t>
            </a:r>
            <a:r>
              <a:rPr lang="en-GB" dirty="0" err="1" smtClean="0">
                <a:latin typeface="Tw Cen MT" pitchFamily="34" charset="0"/>
              </a:rPr>
              <a:t>partes</a:t>
            </a:r>
            <a:r>
              <a:rPr lang="en-GB" dirty="0" smtClean="0">
                <a:latin typeface="Tw Cen MT" pitchFamily="34" charset="0"/>
              </a:rPr>
              <a:t> </a:t>
            </a:r>
            <a:r>
              <a:rPr lang="en-GB" dirty="0" err="1" smtClean="0">
                <a:latin typeface="Tw Cen MT" pitchFamily="34" charset="0"/>
              </a:rPr>
              <a:t>es</a:t>
            </a:r>
            <a:r>
              <a:rPr lang="en-GB" dirty="0" smtClean="0">
                <a:latin typeface="Tw Cen MT" pitchFamily="34" charset="0"/>
              </a:rPr>
              <a:t> </a:t>
            </a:r>
            <a:r>
              <a:rPr lang="en-GB" dirty="0" err="1" smtClean="0">
                <a:latin typeface="Tw Cen MT" pitchFamily="34" charset="0"/>
              </a:rPr>
              <a:t>desarrollar</a:t>
            </a:r>
            <a:r>
              <a:rPr lang="en-GB" baseline="0" dirty="0" smtClean="0">
                <a:latin typeface="Tw Cen MT" pitchFamily="34" charset="0"/>
              </a:rPr>
              <a:t> </a:t>
            </a:r>
            <a:r>
              <a:rPr lang="en-GB" baseline="0" dirty="0" err="1" smtClean="0">
                <a:latin typeface="Tw Cen MT" pitchFamily="34" charset="0"/>
              </a:rPr>
              <a:t>inventarios</a:t>
            </a:r>
            <a:r>
              <a:rPr lang="en-GB" baseline="0" dirty="0" smtClean="0">
                <a:latin typeface="Tw Cen MT" pitchFamily="34" charset="0"/>
              </a:rPr>
              <a:t> GHGs </a:t>
            </a:r>
            <a:r>
              <a:rPr lang="en-GB" baseline="0" dirty="0" err="1" smtClean="0">
                <a:latin typeface="Tw Cen MT" pitchFamily="34" charset="0"/>
              </a:rPr>
              <a:t>nacionales</a:t>
            </a:r>
            <a:r>
              <a:rPr lang="en-GB" baseline="0" dirty="0" smtClean="0">
                <a:latin typeface="Tw Cen MT" pitchFamily="34" charset="0"/>
              </a:rPr>
              <a:t> y </a:t>
            </a:r>
            <a:r>
              <a:rPr lang="en-GB" baseline="0" dirty="0" err="1" smtClean="0">
                <a:latin typeface="Tw Cen MT" pitchFamily="34" charset="0"/>
              </a:rPr>
              <a:t>entregar</a:t>
            </a:r>
            <a:r>
              <a:rPr lang="en-GB" baseline="0" dirty="0" smtClean="0">
                <a:latin typeface="Tw Cen MT" pitchFamily="34" charset="0"/>
              </a:rPr>
              <a:t> </a:t>
            </a:r>
            <a:r>
              <a:rPr lang="en-GB" baseline="0" dirty="0" err="1" smtClean="0">
                <a:latin typeface="Tw Cen MT" pitchFamily="34" charset="0"/>
              </a:rPr>
              <a:t>reportes</a:t>
            </a:r>
            <a:r>
              <a:rPr lang="en-GB" baseline="0" dirty="0" smtClean="0">
                <a:latin typeface="Tw Cen MT" pitchFamily="34" charset="0"/>
              </a:rPr>
              <a:t> regulates a la COP </a:t>
            </a:r>
            <a:r>
              <a:rPr lang="en-GB" baseline="0" dirty="0" err="1" smtClean="0">
                <a:latin typeface="Tw Cen MT" pitchFamily="34" charset="0"/>
              </a:rPr>
              <a:t>sobre</a:t>
            </a:r>
            <a:r>
              <a:rPr lang="en-GB" baseline="0" dirty="0" smtClean="0">
                <a:latin typeface="Tw Cen MT" pitchFamily="34" charset="0"/>
              </a:rPr>
              <a:t> </a:t>
            </a:r>
            <a:r>
              <a:rPr lang="en-GB" baseline="0" dirty="0" err="1" smtClean="0">
                <a:latin typeface="Tw Cen MT" pitchFamily="34" charset="0"/>
              </a:rPr>
              <a:t>información</a:t>
            </a:r>
            <a:r>
              <a:rPr lang="en-GB" baseline="0" dirty="0" smtClean="0">
                <a:latin typeface="Tw Cen MT" pitchFamily="34" charset="0"/>
              </a:rPr>
              <a:t> </a:t>
            </a:r>
            <a:r>
              <a:rPr lang="en-GB" baseline="0" dirty="0" err="1" smtClean="0">
                <a:latin typeface="Tw Cen MT" pitchFamily="34" charset="0"/>
              </a:rPr>
              <a:t>relacionada</a:t>
            </a:r>
            <a:r>
              <a:rPr lang="en-GB" baseline="0" dirty="0" smtClean="0">
                <a:latin typeface="Tw Cen MT" pitchFamily="34" charset="0"/>
              </a:rPr>
              <a:t> a la </a:t>
            </a:r>
            <a:r>
              <a:rPr lang="en-GB" baseline="0" dirty="0" err="1" smtClean="0">
                <a:latin typeface="Tw Cen MT" pitchFamily="34" charset="0"/>
              </a:rPr>
              <a:t>implementación</a:t>
            </a:r>
            <a:r>
              <a:rPr lang="en-GB" baseline="0" dirty="0" smtClean="0">
                <a:latin typeface="Tw Cen MT" pitchFamily="34" charset="0"/>
              </a:rPr>
              <a:t> de la </a:t>
            </a:r>
            <a:r>
              <a:rPr lang="en-GB" baseline="0" dirty="0" err="1" smtClean="0">
                <a:latin typeface="Tw Cen MT" pitchFamily="34" charset="0"/>
              </a:rPr>
              <a:t>Convención</a:t>
            </a:r>
            <a:r>
              <a:rPr lang="en-GB" baseline="0" dirty="0" smtClean="0">
                <a:latin typeface="Tw Cen MT" pitchFamily="34" charset="0"/>
              </a:rPr>
              <a:t>. </a:t>
            </a:r>
            <a:r>
              <a:rPr lang="en-GB" baseline="0" dirty="0" err="1" smtClean="0">
                <a:latin typeface="Tw Cen MT" pitchFamily="34" charset="0"/>
              </a:rPr>
              <a:t>Éstas</a:t>
            </a:r>
            <a:r>
              <a:rPr lang="en-GB" baseline="0" dirty="0" smtClean="0">
                <a:latin typeface="Tw Cen MT" pitchFamily="34" charset="0"/>
              </a:rPr>
              <a:t> se </a:t>
            </a:r>
            <a:r>
              <a:rPr lang="en-GB" baseline="0" dirty="0" err="1" smtClean="0">
                <a:latin typeface="Tw Cen MT" pitchFamily="34" charset="0"/>
              </a:rPr>
              <a:t>llaman</a:t>
            </a:r>
            <a:r>
              <a:rPr lang="en-GB" baseline="0" dirty="0" smtClean="0">
                <a:latin typeface="Tw Cen MT" pitchFamily="34" charset="0"/>
              </a:rPr>
              <a:t>, </a:t>
            </a:r>
            <a:r>
              <a:rPr lang="en-GB" baseline="0" dirty="0" err="1" smtClean="0">
                <a:latin typeface="Tw Cen MT" pitchFamily="34" charset="0"/>
              </a:rPr>
              <a:t>Comunicaciones</a:t>
            </a:r>
            <a:r>
              <a:rPr lang="en-GB" baseline="0" dirty="0" smtClean="0">
                <a:latin typeface="Tw Cen MT" pitchFamily="34" charset="0"/>
              </a:rPr>
              <a:t> </a:t>
            </a:r>
            <a:r>
              <a:rPr lang="en-GB" baseline="0" dirty="0" err="1" smtClean="0">
                <a:latin typeface="Tw Cen MT" pitchFamily="34" charset="0"/>
              </a:rPr>
              <a:t>Nacionales</a:t>
            </a:r>
            <a:r>
              <a:rPr lang="en-GB" baseline="0" dirty="0" smtClean="0">
                <a:latin typeface="Tw Cen MT" pitchFamily="34" charset="0"/>
              </a:rPr>
              <a:t> (NCs) y </a:t>
            </a:r>
            <a:r>
              <a:rPr lang="en-GB" baseline="0" dirty="0" err="1" smtClean="0">
                <a:latin typeface="Tw Cen MT" pitchFamily="34" charset="0"/>
              </a:rPr>
              <a:t>traen</a:t>
            </a:r>
            <a:r>
              <a:rPr lang="en-GB" baseline="0" dirty="0" smtClean="0">
                <a:latin typeface="Tw Cen MT" pitchFamily="34" charset="0"/>
              </a:rPr>
              <a:t> </a:t>
            </a:r>
            <a:r>
              <a:rPr lang="en-GB" baseline="0" dirty="0" err="1" smtClean="0">
                <a:latin typeface="Tw Cen MT" pitchFamily="34" charset="0"/>
              </a:rPr>
              <a:t>consigo</a:t>
            </a:r>
            <a:r>
              <a:rPr lang="en-GB" baseline="0" dirty="0" smtClean="0">
                <a:latin typeface="Tw Cen MT" pitchFamily="34" charset="0"/>
              </a:rPr>
              <a:t> un </a:t>
            </a:r>
            <a:r>
              <a:rPr lang="en-GB" baseline="0" dirty="0" err="1" smtClean="0">
                <a:latin typeface="Tw Cen MT" pitchFamily="34" charset="0"/>
              </a:rPr>
              <a:t>conjunto</a:t>
            </a:r>
            <a:r>
              <a:rPr lang="en-GB" baseline="0" dirty="0" smtClean="0">
                <a:latin typeface="Tw Cen MT" pitchFamily="34" charset="0"/>
              </a:rPr>
              <a:t> de </a:t>
            </a:r>
            <a:r>
              <a:rPr lang="en-GB" baseline="0" dirty="0" err="1" smtClean="0">
                <a:latin typeface="Tw Cen MT" pitchFamily="34" charset="0"/>
              </a:rPr>
              <a:t>información</a:t>
            </a:r>
            <a:r>
              <a:rPr lang="en-GB" baseline="0" dirty="0" smtClean="0">
                <a:latin typeface="Tw Cen MT" pitchFamily="34" charset="0"/>
              </a:rPr>
              <a:t> </a:t>
            </a:r>
            <a:r>
              <a:rPr lang="en-GB" baseline="0" dirty="0" err="1" smtClean="0">
                <a:latin typeface="Tw Cen MT" pitchFamily="34" charset="0"/>
              </a:rPr>
              <a:t>sobre</a:t>
            </a:r>
            <a:r>
              <a:rPr lang="en-GB" baseline="0" dirty="0" smtClean="0">
                <a:latin typeface="Tw Cen MT" pitchFamily="34" charset="0"/>
              </a:rPr>
              <a:t> </a:t>
            </a:r>
            <a:r>
              <a:rPr lang="en-GB" baseline="0" dirty="0" err="1" smtClean="0">
                <a:latin typeface="Tw Cen MT" pitchFamily="34" charset="0"/>
              </a:rPr>
              <a:t>cambio</a:t>
            </a:r>
            <a:r>
              <a:rPr lang="en-GB" baseline="0" dirty="0" smtClean="0">
                <a:latin typeface="Tw Cen MT" pitchFamily="34" charset="0"/>
              </a:rPr>
              <a:t> </a:t>
            </a:r>
            <a:r>
              <a:rPr lang="en-GB" baseline="0" dirty="0" err="1" smtClean="0">
                <a:latin typeface="Tw Cen MT" pitchFamily="34" charset="0"/>
              </a:rPr>
              <a:t>climático</a:t>
            </a:r>
            <a:r>
              <a:rPr lang="en-GB" baseline="0" dirty="0" smtClean="0">
                <a:latin typeface="Tw Cen MT" pitchFamily="34" charset="0"/>
              </a:rPr>
              <a:t>, el </a:t>
            </a:r>
            <a:r>
              <a:rPr lang="en-GB" baseline="0" dirty="0" err="1" smtClean="0">
                <a:latin typeface="Tw Cen MT" pitchFamily="34" charset="0"/>
              </a:rPr>
              <a:t>inventrio</a:t>
            </a:r>
            <a:r>
              <a:rPr lang="en-GB" baseline="0" dirty="0" smtClean="0">
                <a:latin typeface="Tw Cen MT" pitchFamily="34" charset="0"/>
              </a:rPr>
              <a:t> GHG, la </a:t>
            </a:r>
            <a:r>
              <a:rPr lang="en-GB" baseline="0" dirty="0" err="1" smtClean="0">
                <a:latin typeface="Tw Cen MT" pitchFamily="34" charset="0"/>
              </a:rPr>
              <a:t>vulnerabilidad</a:t>
            </a:r>
            <a:r>
              <a:rPr lang="en-GB" baseline="0" dirty="0" smtClean="0">
                <a:latin typeface="Tw Cen MT" pitchFamily="34" charset="0"/>
              </a:rPr>
              <a:t> y </a:t>
            </a:r>
            <a:r>
              <a:rPr lang="en-GB" baseline="0" dirty="0" err="1" smtClean="0">
                <a:latin typeface="Tw Cen MT" pitchFamily="34" charset="0"/>
              </a:rPr>
              <a:t>medidas</a:t>
            </a:r>
            <a:r>
              <a:rPr lang="en-GB" baseline="0" dirty="0" smtClean="0">
                <a:latin typeface="Tw Cen MT" pitchFamily="34" charset="0"/>
              </a:rPr>
              <a:t> de </a:t>
            </a:r>
            <a:r>
              <a:rPr lang="en-GB" baseline="0" dirty="0" err="1" smtClean="0">
                <a:latin typeface="Tw Cen MT" pitchFamily="34" charset="0"/>
              </a:rPr>
              <a:t>adaptación</a:t>
            </a:r>
            <a:r>
              <a:rPr lang="en-GB" baseline="0" dirty="0" smtClean="0">
                <a:latin typeface="Tw Cen MT" pitchFamily="34" charset="0"/>
              </a:rPr>
              <a:t>, </a:t>
            </a:r>
            <a:r>
              <a:rPr lang="en-GB" baseline="0" dirty="0" err="1" smtClean="0">
                <a:latin typeface="Tw Cen MT" pitchFamily="34" charset="0"/>
              </a:rPr>
              <a:t>medidas</a:t>
            </a:r>
            <a:r>
              <a:rPr lang="en-GB" baseline="0" dirty="0" smtClean="0">
                <a:latin typeface="Tw Cen MT" pitchFamily="34" charset="0"/>
              </a:rPr>
              <a:t> de </a:t>
            </a:r>
            <a:r>
              <a:rPr lang="en-GB" baseline="0" dirty="0" err="1" smtClean="0">
                <a:latin typeface="Tw Cen MT" pitchFamily="34" charset="0"/>
              </a:rPr>
              <a:t>mitigarción</a:t>
            </a:r>
            <a:r>
              <a:rPr lang="en-GB" baseline="0" dirty="0" smtClean="0">
                <a:latin typeface="Tw Cen MT" pitchFamily="34" charset="0"/>
              </a:rPr>
              <a:t>, </a:t>
            </a:r>
            <a:r>
              <a:rPr lang="en-GB" baseline="0" dirty="0" err="1" smtClean="0">
                <a:latin typeface="Tw Cen MT" pitchFamily="34" charset="0"/>
              </a:rPr>
              <a:t>construcción</a:t>
            </a:r>
            <a:r>
              <a:rPr lang="en-GB" baseline="0" dirty="0" smtClean="0">
                <a:latin typeface="Tw Cen MT" pitchFamily="34" charset="0"/>
              </a:rPr>
              <a:t> de </a:t>
            </a:r>
            <a:r>
              <a:rPr lang="en-GB" baseline="0" dirty="0" err="1" smtClean="0">
                <a:latin typeface="Tw Cen MT" pitchFamily="34" charset="0"/>
              </a:rPr>
              <a:t>capacidades</a:t>
            </a:r>
            <a:r>
              <a:rPr lang="en-GB" baseline="0" dirty="0" smtClean="0">
                <a:latin typeface="Tw Cen MT" pitchFamily="34" charset="0"/>
              </a:rPr>
              <a:t>, </a:t>
            </a:r>
            <a:r>
              <a:rPr lang="en-GB" baseline="0" dirty="0" err="1" smtClean="0">
                <a:latin typeface="Tw Cen MT" pitchFamily="34" charset="0"/>
              </a:rPr>
              <a:t>necesidades</a:t>
            </a:r>
            <a:r>
              <a:rPr lang="en-GB" baseline="0" dirty="0" smtClean="0">
                <a:latin typeface="Tw Cen MT" pitchFamily="34" charset="0"/>
              </a:rPr>
              <a:t> </a:t>
            </a:r>
            <a:r>
              <a:rPr lang="en-GB" baseline="0" dirty="0" err="1" smtClean="0">
                <a:latin typeface="Tw Cen MT" pitchFamily="34" charset="0"/>
              </a:rPr>
              <a:t>tecnológicas</a:t>
            </a:r>
            <a:r>
              <a:rPr lang="en-GB" baseline="0" dirty="0" smtClean="0">
                <a:latin typeface="Tw Cen MT" pitchFamily="34" charset="0"/>
              </a:rPr>
              <a:t> y mucho </a:t>
            </a:r>
            <a:r>
              <a:rPr lang="en-GB" baseline="0" dirty="0" err="1" smtClean="0">
                <a:latin typeface="Tw Cen MT" pitchFamily="34" charset="0"/>
              </a:rPr>
              <a:t>más</a:t>
            </a:r>
            <a:r>
              <a:rPr lang="en-GB" baseline="0" dirty="0" smtClean="0">
                <a:latin typeface="Tw Cen MT" pitchFamily="34" charset="0"/>
              </a:rPr>
              <a:t>. </a:t>
            </a:r>
            <a:r>
              <a:rPr lang="en-GB" baseline="0" dirty="0" err="1" smtClean="0">
                <a:latin typeface="Tw Cen MT" pitchFamily="34" charset="0"/>
              </a:rPr>
              <a:t>En</a:t>
            </a:r>
            <a:r>
              <a:rPr lang="en-GB" baseline="0" dirty="0" smtClean="0">
                <a:latin typeface="Tw Cen MT" pitchFamily="34" charset="0"/>
              </a:rPr>
              <a:t> </a:t>
            </a:r>
            <a:r>
              <a:rPr lang="en-GB" baseline="0" dirty="0" err="1" smtClean="0">
                <a:latin typeface="Tw Cen MT" pitchFamily="34" charset="0"/>
              </a:rPr>
              <a:t>muchos</a:t>
            </a:r>
            <a:r>
              <a:rPr lang="en-GB" baseline="0" dirty="0" smtClean="0">
                <a:latin typeface="Tw Cen MT" pitchFamily="34" charset="0"/>
              </a:rPr>
              <a:t> </a:t>
            </a:r>
            <a:r>
              <a:rPr lang="en-GB" baseline="0" dirty="0" err="1" smtClean="0">
                <a:latin typeface="Tw Cen MT" pitchFamily="34" charset="0"/>
              </a:rPr>
              <a:t>países</a:t>
            </a:r>
            <a:r>
              <a:rPr lang="en-GB" baseline="0" dirty="0" smtClean="0">
                <a:latin typeface="Tw Cen MT" pitchFamily="34" charset="0"/>
              </a:rPr>
              <a:t> </a:t>
            </a:r>
            <a:r>
              <a:rPr lang="en-GB" baseline="0" dirty="0" err="1" smtClean="0">
                <a:latin typeface="Tw Cen MT" pitchFamily="34" charset="0"/>
              </a:rPr>
              <a:t>los</a:t>
            </a:r>
            <a:r>
              <a:rPr lang="en-GB" baseline="0" dirty="0" smtClean="0">
                <a:latin typeface="Tw Cen MT" pitchFamily="34" charset="0"/>
              </a:rPr>
              <a:t> NCs y sus </a:t>
            </a:r>
            <a:r>
              <a:rPr lang="en-GB" baseline="0" dirty="0" err="1" smtClean="0">
                <a:latin typeface="Tw Cen MT" pitchFamily="34" charset="0"/>
              </a:rPr>
              <a:t>procesos</a:t>
            </a:r>
            <a:r>
              <a:rPr lang="en-GB" baseline="0" dirty="0" smtClean="0">
                <a:latin typeface="Tw Cen MT" pitchFamily="34" charset="0"/>
              </a:rPr>
              <a:t> se </a:t>
            </a:r>
            <a:r>
              <a:rPr lang="en-GB" baseline="0" dirty="0" err="1" smtClean="0">
                <a:latin typeface="Tw Cen MT" pitchFamily="34" charset="0"/>
              </a:rPr>
              <a:t>han</a:t>
            </a:r>
            <a:r>
              <a:rPr lang="en-GB" baseline="0" dirty="0" smtClean="0">
                <a:latin typeface="Tw Cen MT" pitchFamily="34" charset="0"/>
              </a:rPr>
              <a:t> </a:t>
            </a:r>
            <a:r>
              <a:rPr lang="en-GB" baseline="0" dirty="0" err="1" smtClean="0">
                <a:latin typeface="Tw Cen MT" pitchFamily="34" charset="0"/>
              </a:rPr>
              <a:t>abierto</a:t>
            </a:r>
            <a:r>
              <a:rPr lang="en-GB" baseline="0" dirty="0" smtClean="0">
                <a:latin typeface="Tw Cen MT" pitchFamily="34" charset="0"/>
              </a:rPr>
              <a:t> para </a:t>
            </a:r>
            <a:r>
              <a:rPr lang="en-GB" baseline="0" dirty="0" err="1" smtClean="0">
                <a:latin typeface="Tw Cen MT" pitchFamily="34" charset="0"/>
              </a:rPr>
              <a:t>integrar</a:t>
            </a:r>
            <a:r>
              <a:rPr lang="en-GB" baseline="0" dirty="0" smtClean="0">
                <a:latin typeface="Tw Cen MT" pitchFamily="34" charset="0"/>
              </a:rPr>
              <a:t> al </a:t>
            </a:r>
            <a:r>
              <a:rPr lang="en-GB" baseline="0" dirty="0" err="1" smtClean="0">
                <a:latin typeface="Tw Cen MT" pitchFamily="34" charset="0"/>
              </a:rPr>
              <a:t>cambio</a:t>
            </a:r>
            <a:r>
              <a:rPr lang="en-GB" baseline="0" dirty="0" smtClean="0">
                <a:latin typeface="Tw Cen MT" pitchFamily="34" charset="0"/>
              </a:rPr>
              <a:t> </a:t>
            </a:r>
            <a:r>
              <a:rPr lang="en-GB" baseline="0" dirty="0" err="1" smtClean="0">
                <a:latin typeface="Tw Cen MT" pitchFamily="34" charset="0"/>
              </a:rPr>
              <a:t>climático</a:t>
            </a:r>
            <a:r>
              <a:rPr lang="en-GB" baseline="0" dirty="0" smtClean="0">
                <a:latin typeface="Tw Cen MT" pitchFamily="34" charset="0"/>
              </a:rPr>
              <a:t> </a:t>
            </a:r>
            <a:r>
              <a:rPr lang="en-GB" baseline="0" dirty="0" err="1" smtClean="0">
                <a:latin typeface="Tw Cen MT" pitchFamily="34" charset="0"/>
              </a:rPr>
              <a:t>en</a:t>
            </a:r>
            <a:r>
              <a:rPr lang="en-GB" baseline="0" dirty="0" smtClean="0">
                <a:latin typeface="Tw Cen MT" pitchFamily="34" charset="0"/>
              </a:rPr>
              <a:t> </a:t>
            </a:r>
            <a:r>
              <a:rPr lang="en-GB" baseline="0" dirty="0" err="1" smtClean="0">
                <a:latin typeface="Tw Cen MT" pitchFamily="34" charset="0"/>
              </a:rPr>
              <a:t>políticas</a:t>
            </a:r>
            <a:r>
              <a:rPr lang="en-GB" baseline="0" dirty="0" smtClean="0">
                <a:latin typeface="Tw Cen MT" pitchFamily="34" charset="0"/>
              </a:rPr>
              <a:t> de </a:t>
            </a:r>
            <a:r>
              <a:rPr lang="en-GB" baseline="0" dirty="0" err="1" smtClean="0">
                <a:latin typeface="Tw Cen MT" pitchFamily="34" charset="0"/>
              </a:rPr>
              <a:t>planeación</a:t>
            </a:r>
            <a:r>
              <a:rPr lang="en-GB" baseline="0" dirty="0" smtClean="0">
                <a:latin typeface="Tw Cen MT" pitchFamily="34" charset="0"/>
              </a:rPr>
              <a:t> y </a:t>
            </a:r>
            <a:r>
              <a:rPr lang="en-GB" baseline="0" dirty="0" err="1" smtClean="0">
                <a:latin typeface="Tw Cen MT" pitchFamily="34" charset="0"/>
              </a:rPr>
              <a:t>desarrollo</a:t>
            </a:r>
            <a:r>
              <a:rPr lang="en-GB" baseline="0" dirty="0" smtClean="0">
                <a:latin typeface="Tw Cen MT" pitchFamily="34" charset="0"/>
              </a:rPr>
              <a:t>, y </a:t>
            </a:r>
            <a:r>
              <a:rPr lang="en-GB" baseline="0" dirty="0" err="1" smtClean="0">
                <a:latin typeface="Tw Cen MT" pitchFamily="34" charset="0"/>
              </a:rPr>
              <a:t>han</a:t>
            </a:r>
            <a:r>
              <a:rPr lang="en-GB" baseline="0" dirty="0" smtClean="0">
                <a:latin typeface="Tw Cen MT" pitchFamily="34" charset="0"/>
              </a:rPr>
              <a:t> </a:t>
            </a:r>
            <a:r>
              <a:rPr lang="en-GB" baseline="0" dirty="0" err="1" smtClean="0">
                <a:latin typeface="Tw Cen MT" pitchFamily="34" charset="0"/>
              </a:rPr>
              <a:t>sido</a:t>
            </a:r>
            <a:r>
              <a:rPr lang="en-GB" baseline="0" dirty="0" smtClean="0">
                <a:latin typeface="Tw Cen MT" pitchFamily="34" charset="0"/>
              </a:rPr>
              <a:t> </a:t>
            </a:r>
            <a:r>
              <a:rPr lang="en-GB" baseline="0" dirty="0" err="1" smtClean="0">
                <a:latin typeface="Tw Cen MT" pitchFamily="34" charset="0"/>
              </a:rPr>
              <a:t>capaces</a:t>
            </a:r>
            <a:r>
              <a:rPr lang="en-GB" baseline="0" dirty="0" smtClean="0">
                <a:latin typeface="Tw Cen MT" pitchFamily="34" charset="0"/>
              </a:rPr>
              <a:t> de </a:t>
            </a:r>
            <a:r>
              <a:rPr lang="en-GB" baseline="0" dirty="0" err="1" smtClean="0">
                <a:latin typeface="Tw Cen MT" pitchFamily="34" charset="0"/>
              </a:rPr>
              <a:t>identificar</a:t>
            </a:r>
            <a:r>
              <a:rPr lang="en-GB" baseline="0" dirty="0" smtClean="0">
                <a:latin typeface="Tw Cen MT" pitchFamily="34" charset="0"/>
              </a:rPr>
              <a:t> </a:t>
            </a:r>
            <a:r>
              <a:rPr lang="en-GB" baseline="0" dirty="0" err="1" smtClean="0">
                <a:latin typeface="Tw Cen MT" pitchFamily="34" charset="0"/>
              </a:rPr>
              <a:t>proyectos</a:t>
            </a:r>
            <a:r>
              <a:rPr lang="en-GB" baseline="0" dirty="0" smtClean="0">
                <a:latin typeface="Tw Cen MT" pitchFamily="34" charset="0"/>
              </a:rPr>
              <a:t> </a:t>
            </a:r>
            <a:r>
              <a:rPr lang="en-GB" baseline="0" dirty="0" err="1" smtClean="0">
                <a:latin typeface="Tw Cen MT" pitchFamily="34" charset="0"/>
              </a:rPr>
              <a:t>concretos</a:t>
            </a:r>
            <a:r>
              <a:rPr lang="en-GB" baseline="0" dirty="0" smtClean="0">
                <a:latin typeface="Tw Cen MT" pitchFamily="34" charset="0"/>
              </a:rPr>
              <a:t> para </a:t>
            </a:r>
            <a:r>
              <a:rPr lang="en-GB" baseline="0" dirty="0" err="1" smtClean="0">
                <a:latin typeface="Tw Cen MT" pitchFamily="34" charset="0"/>
              </a:rPr>
              <a:t>reducir</a:t>
            </a:r>
            <a:r>
              <a:rPr lang="en-GB" baseline="0" dirty="0" smtClean="0">
                <a:latin typeface="Tw Cen MT" pitchFamily="34" charset="0"/>
              </a:rPr>
              <a:t> las </a:t>
            </a:r>
            <a:r>
              <a:rPr lang="en-GB" baseline="0" dirty="0" err="1" smtClean="0">
                <a:latin typeface="Tw Cen MT" pitchFamily="34" charset="0"/>
              </a:rPr>
              <a:t>emisiones</a:t>
            </a:r>
            <a:r>
              <a:rPr lang="en-GB" baseline="0" dirty="0" smtClean="0">
                <a:latin typeface="Tw Cen MT" pitchFamily="34" charset="0"/>
              </a:rPr>
              <a:t> GHG y </a:t>
            </a:r>
            <a:r>
              <a:rPr lang="en-GB" baseline="0" dirty="0" err="1" smtClean="0">
                <a:latin typeface="Tw Cen MT" pitchFamily="34" charset="0"/>
              </a:rPr>
              <a:t>adaptarlas</a:t>
            </a:r>
            <a:r>
              <a:rPr lang="en-GB" baseline="0" dirty="0" smtClean="0">
                <a:latin typeface="Tw Cen MT" pitchFamily="34" charset="0"/>
              </a:rPr>
              <a:t> al </a:t>
            </a:r>
            <a:r>
              <a:rPr lang="en-GB" baseline="0" dirty="0" err="1" smtClean="0">
                <a:latin typeface="Tw Cen MT" pitchFamily="34" charset="0"/>
              </a:rPr>
              <a:t>cambio</a:t>
            </a:r>
            <a:r>
              <a:rPr lang="en-GB" baseline="0" dirty="0" smtClean="0">
                <a:latin typeface="Tw Cen MT" pitchFamily="34" charset="0"/>
              </a:rPr>
              <a:t> </a:t>
            </a:r>
            <a:r>
              <a:rPr lang="en-GB" baseline="0" dirty="0" err="1" smtClean="0">
                <a:latin typeface="Tw Cen MT" pitchFamily="34" charset="0"/>
              </a:rPr>
              <a:t>climático</a:t>
            </a:r>
            <a:r>
              <a:rPr lang="en-GB" baseline="0" dirty="0" smtClean="0">
                <a:latin typeface="Tw Cen MT" pitchFamily="34" charset="0"/>
              </a:rPr>
              <a:t>, entre </a:t>
            </a:r>
            <a:r>
              <a:rPr lang="en-GB" baseline="0" dirty="0" err="1" smtClean="0">
                <a:latin typeface="Tw Cen MT" pitchFamily="34" charset="0"/>
              </a:rPr>
              <a:t>otros</a:t>
            </a:r>
            <a:r>
              <a:rPr lang="en-GB" baseline="0" dirty="0" smtClean="0">
                <a:latin typeface="Tw Cen MT" pitchFamily="34" charset="0"/>
              </a:rPr>
              <a:t>. NCs de </a:t>
            </a:r>
            <a:r>
              <a:rPr lang="en-GB" baseline="0" dirty="0" err="1" smtClean="0">
                <a:latin typeface="Tw Cen MT" pitchFamily="34" charset="0"/>
              </a:rPr>
              <a:t>los</a:t>
            </a:r>
            <a:r>
              <a:rPr lang="en-GB" baseline="0" dirty="0" smtClean="0">
                <a:latin typeface="Tw Cen MT" pitchFamily="34" charset="0"/>
              </a:rPr>
              <a:t> </a:t>
            </a:r>
            <a:r>
              <a:rPr lang="en-GB" baseline="0" dirty="0" err="1" smtClean="0">
                <a:latin typeface="Tw Cen MT" pitchFamily="34" charset="0"/>
              </a:rPr>
              <a:t>Anexo</a:t>
            </a:r>
            <a:r>
              <a:rPr lang="en-GB" baseline="0" dirty="0" smtClean="0">
                <a:latin typeface="Tw Cen MT" pitchFamily="34" charset="0"/>
              </a:rPr>
              <a:t> I de las </a:t>
            </a:r>
            <a:r>
              <a:rPr lang="en-GB" baseline="0" dirty="0" err="1" smtClean="0">
                <a:latin typeface="Tw Cen MT" pitchFamily="34" charset="0"/>
              </a:rPr>
              <a:t>Partes</a:t>
            </a:r>
            <a:r>
              <a:rPr lang="en-GB" baseline="0" dirty="0" smtClean="0">
                <a:latin typeface="Tw Cen MT" pitchFamily="34" charset="0"/>
              </a:rPr>
              <a:t> son </a:t>
            </a:r>
            <a:r>
              <a:rPr lang="en-GB" baseline="0" dirty="0" err="1" smtClean="0">
                <a:latin typeface="Tw Cen MT" pitchFamily="34" charset="0"/>
              </a:rPr>
              <a:t>introducidas</a:t>
            </a:r>
            <a:r>
              <a:rPr lang="en-GB" baseline="0" dirty="0" smtClean="0">
                <a:latin typeface="Tw Cen MT" pitchFamily="34" charset="0"/>
              </a:rPr>
              <a:t> </a:t>
            </a:r>
            <a:r>
              <a:rPr lang="en-GB" baseline="0" dirty="0" err="1" smtClean="0">
                <a:latin typeface="Tw Cen MT" pitchFamily="34" charset="0"/>
              </a:rPr>
              <a:t>cada</a:t>
            </a:r>
            <a:r>
              <a:rPr lang="en-GB" baseline="0" dirty="0" smtClean="0">
                <a:latin typeface="Tw Cen MT" pitchFamily="34" charset="0"/>
              </a:rPr>
              <a:t> </a:t>
            </a:r>
            <a:r>
              <a:rPr lang="en-GB" baseline="0" dirty="0" err="1" smtClean="0">
                <a:latin typeface="Tw Cen MT" pitchFamily="34" charset="0"/>
              </a:rPr>
              <a:t>cuatro</a:t>
            </a:r>
            <a:r>
              <a:rPr lang="en-GB" baseline="0" dirty="0" smtClean="0">
                <a:latin typeface="Tw Cen MT" pitchFamily="34" charset="0"/>
              </a:rPr>
              <a:t> </a:t>
            </a:r>
            <a:r>
              <a:rPr lang="en-GB" baseline="0" dirty="0" err="1" smtClean="0">
                <a:latin typeface="Tw Cen MT" pitchFamily="34" charset="0"/>
              </a:rPr>
              <a:t>años</a:t>
            </a:r>
            <a:r>
              <a:rPr lang="en-GB" baseline="0" dirty="0" smtClean="0">
                <a:latin typeface="Tw Cen MT" pitchFamily="34" charset="0"/>
              </a:rPr>
              <a:t>. </a:t>
            </a:r>
            <a:r>
              <a:rPr lang="en-GB" baseline="0" dirty="0" err="1" smtClean="0">
                <a:latin typeface="Tw Cen MT" pitchFamily="34" charset="0"/>
              </a:rPr>
              <a:t>En</a:t>
            </a:r>
            <a:r>
              <a:rPr lang="en-GB" baseline="0" dirty="0" smtClean="0">
                <a:latin typeface="Tw Cen MT" pitchFamily="34" charset="0"/>
              </a:rPr>
              <a:t> la COP 17 de Durban, se </a:t>
            </a:r>
            <a:r>
              <a:rPr lang="en-GB" baseline="0" dirty="0" err="1" smtClean="0">
                <a:latin typeface="Tw Cen MT" pitchFamily="34" charset="0"/>
              </a:rPr>
              <a:t>decidió</a:t>
            </a:r>
            <a:r>
              <a:rPr lang="en-GB" baseline="0" dirty="0" smtClean="0">
                <a:latin typeface="Tw Cen MT" pitchFamily="34" charset="0"/>
              </a:rPr>
              <a:t> que para </a:t>
            </a:r>
            <a:r>
              <a:rPr lang="en-GB" baseline="0" dirty="0" err="1" smtClean="0">
                <a:latin typeface="Tw Cen MT" pitchFamily="34" charset="0"/>
              </a:rPr>
              <a:t>Diciembre</a:t>
            </a:r>
            <a:r>
              <a:rPr lang="en-GB" baseline="0" dirty="0" smtClean="0">
                <a:latin typeface="Tw Cen MT" pitchFamily="34" charset="0"/>
              </a:rPr>
              <a:t> 2014, </a:t>
            </a:r>
            <a:r>
              <a:rPr lang="en-GB" baseline="0" dirty="0" err="1" smtClean="0">
                <a:latin typeface="Tw Cen MT" pitchFamily="34" charset="0"/>
              </a:rPr>
              <a:t>los</a:t>
            </a:r>
            <a:r>
              <a:rPr lang="en-GB" baseline="0" dirty="0" smtClean="0">
                <a:latin typeface="Tw Cen MT" pitchFamily="34" charset="0"/>
              </a:rPr>
              <a:t> </a:t>
            </a:r>
            <a:r>
              <a:rPr lang="en-GB" baseline="0" dirty="0" err="1" smtClean="0">
                <a:latin typeface="Tw Cen MT" pitchFamily="34" charset="0"/>
              </a:rPr>
              <a:t>Anexos</a:t>
            </a:r>
            <a:r>
              <a:rPr lang="en-GB" baseline="0" dirty="0" smtClean="0">
                <a:latin typeface="Tw Cen MT" pitchFamily="34" charset="0"/>
              </a:rPr>
              <a:t> I de las </a:t>
            </a:r>
            <a:r>
              <a:rPr lang="en-GB" baseline="0" dirty="0" err="1" smtClean="0">
                <a:latin typeface="Tw Cen MT" pitchFamily="34" charset="0"/>
              </a:rPr>
              <a:t>Partes</a:t>
            </a:r>
            <a:r>
              <a:rPr lang="en-GB" baseline="0" dirty="0" smtClean="0">
                <a:latin typeface="Tw Cen MT" pitchFamily="34" charset="0"/>
              </a:rPr>
              <a:t>, </a:t>
            </a:r>
            <a:r>
              <a:rPr lang="en-GB" baseline="0" dirty="0" err="1" smtClean="0">
                <a:latin typeface="Tw Cen MT" pitchFamily="34" charset="0"/>
              </a:rPr>
              <a:t>serían</a:t>
            </a:r>
            <a:r>
              <a:rPr lang="en-GB" baseline="0" dirty="0" smtClean="0">
                <a:latin typeface="Tw Cen MT" pitchFamily="34" charset="0"/>
              </a:rPr>
              <a:t> </a:t>
            </a:r>
            <a:r>
              <a:rPr lang="en-GB" baseline="0" dirty="0" err="1" smtClean="0">
                <a:latin typeface="Tw Cen MT" pitchFamily="34" charset="0"/>
              </a:rPr>
              <a:t>introducidas</a:t>
            </a:r>
            <a:r>
              <a:rPr lang="en-GB" baseline="0" dirty="0" smtClean="0">
                <a:latin typeface="Tw Cen MT" pitchFamily="34" charset="0"/>
              </a:rPr>
              <a:t> </a:t>
            </a:r>
            <a:r>
              <a:rPr lang="en-GB" baseline="0" dirty="0" err="1" smtClean="0">
                <a:latin typeface="Tw Cen MT" pitchFamily="34" charset="0"/>
              </a:rPr>
              <a:t>en</a:t>
            </a:r>
            <a:r>
              <a:rPr lang="en-GB" baseline="0" dirty="0" smtClean="0">
                <a:latin typeface="Tw Cen MT" pitchFamily="34" charset="0"/>
              </a:rPr>
              <a:t> </a:t>
            </a:r>
            <a:r>
              <a:rPr lang="en-GB" baseline="0" dirty="0" err="1" smtClean="0">
                <a:latin typeface="Tw Cen MT" pitchFamily="34" charset="0"/>
              </a:rPr>
              <a:t>Reportes</a:t>
            </a:r>
            <a:r>
              <a:rPr lang="en-GB" baseline="0" dirty="0" smtClean="0">
                <a:latin typeface="Tw Cen MT" pitchFamily="34" charset="0"/>
              </a:rPr>
              <a:t> </a:t>
            </a:r>
            <a:r>
              <a:rPr lang="en-GB" baseline="0" dirty="0" err="1" smtClean="0">
                <a:latin typeface="Tw Cen MT" pitchFamily="34" charset="0"/>
              </a:rPr>
              <a:t>Bienales</a:t>
            </a:r>
            <a:r>
              <a:rPr lang="en-GB" baseline="0" dirty="0" smtClean="0">
                <a:latin typeface="Tw Cen MT" pitchFamily="34" charset="0"/>
              </a:rPr>
              <a:t> y el No-</a:t>
            </a:r>
            <a:r>
              <a:rPr lang="en-GB" baseline="0" dirty="0" err="1" smtClean="0">
                <a:latin typeface="Tw Cen MT" pitchFamily="34" charset="0"/>
              </a:rPr>
              <a:t>Anexo</a:t>
            </a:r>
            <a:r>
              <a:rPr lang="en-GB" baseline="0" dirty="0" smtClean="0">
                <a:latin typeface="Tw Cen MT" pitchFamily="34" charset="0"/>
              </a:rPr>
              <a:t> I de las </a:t>
            </a:r>
            <a:r>
              <a:rPr lang="en-GB" baseline="0" dirty="0" err="1" smtClean="0">
                <a:latin typeface="Tw Cen MT" pitchFamily="34" charset="0"/>
              </a:rPr>
              <a:t>Partes</a:t>
            </a:r>
            <a:r>
              <a:rPr lang="en-GB" baseline="0" dirty="0" smtClean="0">
                <a:latin typeface="Tw Cen MT" pitchFamily="34" charset="0"/>
              </a:rPr>
              <a:t> </a:t>
            </a:r>
            <a:r>
              <a:rPr lang="en-GB" baseline="0" dirty="0" err="1" smtClean="0">
                <a:latin typeface="Tw Cen MT" pitchFamily="34" charset="0"/>
              </a:rPr>
              <a:t>sería</a:t>
            </a:r>
            <a:r>
              <a:rPr lang="en-GB" baseline="0" dirty="0" smtClean="0">
                <a:latin typeface="Tw Cen MT" pitchFamily="34" charset="0"/>
              </a:rPr>
              <a:t> </a:t>
            </a:r>
            <a:r>
              <a:rPr lang="en-GB" baseline="0" dirty="0" err="1" smtClean="0">
                <a:latin typeface="Tw Cen MT" pitchFamily="34" charset="0"/>
              </a:rPr>
              <a:t>solicitado</a:t>
            </a:r>
            <a:r>
              <a:rPr lang="en-GB" baseline="0" dirty="0" smtClean="0">
                <a:latin typeface="Tw Cen MT" pitchFamily="34" charset="0"/>
              </a:rPr>
              <a:t> para </a:t>
            </a:r>
            <a:r>
              <a:rPr lang="en-GB" baseline="0" dirty="0" err="1" smtClean="0">
                <a:latin typeface="Tw Cen MT" pitchFamily="34" charset="0"/>
              </a:rPr>
              <a:t>introducir</a:t>
            </a:r>
            <a:r>
              <a:rPr lang="en-GB" baseline="0" dirty="0" smtClean="0">
                <a:latin typeface="Tw Cen MT" pitchFamily="34" charset="0"/>
              </a:rPr>
              <a:t> </a:t>
            </a:r>
            <a:r>
              <a:rPr lang="en-GB" baseline="0" dirty="0" err="1" smtClean="0">
                <a:latin typeface="Tw Cen MT" pitchFamily="34" charset="0"/>
              </a:rPr>
              <a:t>los</a:t>
            </a:r>
            <a:r>
              <a:rPr lang="en-GB" baseline="0" dirty="0" smtClean="0">
                <a:latin typeface="Tw Cen MT" pitchFamily="34" charset="0"/>
              </a:rPr>
              <a:t> </a:t>
            </a:r>
            <a:r>
              <a:rPr lang="en-GB" baseline="0" dirty="0" err="1" smtClean="0">
                <a:latin typeface="Tw Cen MT" pitchFamily="34" charset="0"/>
              </a:rPr>
              <a:t>Reportes</a:t>
            </a:r>
            <a:r>
              <a:rPr lang="en-GB" baseline="0" dirty="0" smtClean="0">
                <a:latin typeface="Tw Cen MT" pitchFamily="34" charset="0"/>
              </a:rPr>
              <a:t> de </a:t>
            </a:r>
            <a:r>
              <a:rPr lang="en-GB" baseline="0" dirty="0" err="1" smtClean="0">
                <a:latin typeface="Tw Cen MT" pitchFamily="34" charset="0"/>
              </a:rPr>
              <a:t>Seguimiento</a:t>
            </a:r>
            <a:r>
              <a:rPr lang="en-GB" baseline="0" dirty="0" smtClean="0">
                <a:latin typeface="Tw Cen MT" pitchFamily="34" charset="0"/>
              </a:rPr>
              <a:t> </a:t>
            </a:r>
            <a:r>
              <a:rPr lang="en-GB" baseline="0" dirty="0" err="1" smtClean="0">
                <a:latin typeface="Tw Cen MT" pitchFamily="34" charset="0"/>
              </a:rPr>
              <a:t>Bienales</a:t>
            </a:r>
            <a:r>
              <a:rPr lang="en-GB" baseline="0" dirty="0" smtClean="0">
                <a:latin typeface="Tw Cen MT" pitchFamily="34" charset="0"/>
              </a:rPr>
              <a:t>.</a:t>
            </a:r>
            <a:endParaRPr lang="en-GB" dirty="0" smtClean="0">
              <a:latin typeface="Tw Cen MT" pitchFamily="34" charset="0"/>
            </a:endParaRPr>
          </a:p>
          <a:p>
            <a:pPr marL="0" marR="0" indent="0" algn="l" defTabSz="914400" rtl="0" eaLnBrk="0" fontAlgn="base" latinLnBrk="0" hangingPunct="0">
              <a:lnSpc>
                <a:spcPct val="120000"/>
              </a:lnSpc>
              <a:spcBef>
                <a:spcPct val="30000"/>
              </a:spcBef>
              <a:spcAft>
                <a:spcPct val="0"/>
              </a:spcAft>
              <a:buClrTx/>
              <a:buSzTx/>
              <a:buFontTx/>
              <a:buNone/>
              <a:tabLst/>
              <a:defRPr/>
            </a:pPr>
            <a:endParaRPr lang="en-US" sz="1200" kern="1200" dirty="0" smtClean="0">
              <a:solidFill>
                <a:schemeClr val="tx1"/>
              </a:solidFill>
              <a:latin typeface="Tw Cen MT" pitchFamily="34" charset="0"/>
            </a:endParaRPr>
          </a:p>
          <a:p>
            <a:pPr marL="0" marR="0" lvl="0" indent="0" algn="l" defTabSz="914400" rtl="0" eaLnBrk="0" fontAlgn="base" latinLnBrk="0" hangingPunct="0">
              <a:lnSpc>
                <a:spcPct val="120000"/>
              </a:lnSpc>
              <a:spcBef>
                <a:spcPct val="30000"/>
              </a:spcBef>
              <a:spcAft>
                <a:spcPct val="0"/>
              </a:spcAft>
              <a:buClrTx/>
              <a:buSzTx/>
              <a:buFontTx/>
              <a:buNone/>
              <a:tabLst/>
              <a:defRPr/>
            </a:pPr>
            <a:r>
              <a:rPr lang="en-US" b="1" i="1" baseline="0" dirty="0" err="1" smtClean="0">
                <a:latin typeface="Tw Cen MT" pitchFamily="34" charset="0"/>
                <a:ea typeface="Zapf Dingbats"/>
                <a:cs typeface="Zapf Dingbats"/>
              </a:rPr>
              <a:t>Más</a:t>
            </a:r>
            <a:r>
              <a:rPr lang="en-US" b="1" i="1" baseline="0" dirty="0" smtClean="0">
                <a:latin typeface="Tw Cen MT" pitchFamily="34" charset="0"/>
                <a:ea typeface="Zapf Dingbats"/>
                <a:cs typeface="Zapf Dingbats"/>
              </a:rPr>
              <a:t> </a:t>
            </a:r>
            <a:r>
              <a:rPr lang="en-US" b="1" i="1" baseline="0" dirty="0" err="1" smtClean="0">
                <a:latin typeface="Tw Cen MT" pitchFamily="34" charset="0"/>
                <a:ea typeface="Zapf Dingbats"/>
                <a:cs typeface="Zapf Dingbats"/>
              </a:rPr>
              <a:t>información</a:t>
            </a:r>
            <a:r>
              <a:rPr lang="en-US" b="1" i="1" baseline="0" dirty="0" smtClean="0">
                <a:latin typeface="Tw Cen MT" pitchFamily="34" charset="0"/>
                <a:ea typeface="Zapf Dingbats"/>
                <a:cs typeface="Zapf Dingbats"/>
              </a:rPr>
              <a:t>:</a:t>
            </a:r>
          </a:p>
          <a:p>
            <a:pPr>
              <a:lnSpc>
                <a:spcPct val="120000"/>
              </a:lnSpc>
            </a:pPr>
            <a:endParaRPr lang="en-GB" dirty="0" smtClean="0">
              <a:latin typeface="Tw Cen MT" pitchFamily="34" charset="0"/>
            </a:endParaRPr>
          </a:p>
          <a:p>
            <a:pPr>
              <a:lnSpc>
                <a:spcPct val="120000"/>
              </a:lnSpc>
            </a:pPr>
            <a:r>
              <a:rPr lang="en-GB" dirty="0" smtClean="0">
                <a:latin typeface="Tw Cen MT" pitchFamily="34" charset="0"/>
              </a:rPr>
              <a:t>Las NCs </a:t>
            </a:r>
            <a:r>
              <a:rPr lang="en-GB" dirty="0" err="1" smtClean="0">
                <a:latin typeface="Tw Cen MT" pitchFamily="34" charset="0"/>
              </a:rPr>
              <a:t>deben</a:t>
            </a:r>
            <a:r>
              <a:rPr lang="en-GB" dirty="0" smtClean="0">
                <a:latin typeface="Tw Cen MT" pitchFamily="34" charset="0"/>
              </a:rPr>
              <a:t> </a:t>
            </a:r>
            <a:r>
              <a:rPr lang="en-GB" dirty="0" err="1" smtClean="0">
                <a:latin typeface="Tw Cen MT" pitchFamily="34" charset="0"/>
              </a:rPr>
              <a:t>estar</a:t>
            </a:r>
            <a:r>
              <a:rPr lang="en-GB" baseline="0" dirty="0" smtClean="0">
                <a:latin typeface="Tw Cen MT" pitchFamily="34" charset="0"/>
              </a:rPr>
              <a:t> </a:t>
            </a:r>
            <a:r>
              <a:rPr lang="en-GB" baseline="0" dirty="0" err="1" smtClean="0">
                <a:latin typeface="Tw Cen MT" pitchFamily="34" charset="0"/>
              </a:rPr>
              <a:t>periódicamente</a:t>
            </a:r>
            <a:r>
              <a:rPr lang="en-GB" baseline="0" dirty="0" smtClean="0">
                <a:latin typeface="Tw Cen MT" pitchFamily="34" charset="0"/>
              </a:rPr>
              <a:t> </a:t>
            </a:r>
            <a:r>
              <a:rPr lang="en-GB" baseline="0" dirty="0" err="1" smtClean="0">
                <a:latin typeface="Tw Cen MT" pitchFamily="34" charset="0"/>
              </a:rPr>
              <a:t>actualizadas</a:t>
            </a:r>
            <a:r>
              <a:rPr lang="en-GB" baseline="0" dirty="0" smtClean="0">
                <a:latin typeface="Tw Cen MT" pitchFamily="34" charset="0"/>
              </a:rPr>
              <a:t> y </a:t>
            </a:r>
            <a:r>
              <a:rPr lang="en-GB" baseline="0" dirty="0" err="1" smtClean="0">
                <a:latin typeface="Tw Cen MT" pitchFamily="34" charset="0"/>
              </a:rPr>
              <a:t>disponibles</a:t>
            </a:r>
            <a:r>
              <a:rPr lang="en-GB" baseline="0" dirty="0" smtClean="0">
                <a:latin typeface="Tw Cen MT" pitchFamily="34" charset="0"/>
              </a:rPr>
              <a:t> para la COP. </a:t>
            </a:r>
            <a:r>
              <a:rPr lang="en-GB" baseline="0" dirty="0" err="1" smtClean="0">
                <a:latin typeface="Tw Cen MT" pitchFamily="34" charset="0"/>
              </a:rPr>
              <a:t>Dadas</a:t>
            </a:r>
            <a:r>
              <a:rPr lang="en-GB" baseline="0" dirty="0" smtClean="0">
                <a:latin typeface="Tw Cen MT" pitchFamily="34" charset="0"/>
              </a:rPr>
              <a:t> las </a:t>
            </a:r>
            <a:r>
              <a:rPr lang="en-GB" baseline="0" dirty="0" err="1" smtClean="0">
                <a:latin typeface="Tw Cen MT" pitchFamily="34" charset="0"/>
              </a:rPr>
              <a:t>calificaciones</a:t>
            </a:r>
            <a:r>
              <a:rPr lang="en-GB" baseline="0" dirty="0" smtClean="0">
                <a:latin typeface="Tw Cen MT" pitchFamily="34" charset="0"/>
              </a:rPr>
              <a:t> de las “</a:t>
            </a:r>
            <a:r>
              <a:rPr lang="en-GB" baseline="0" dirty="0" err="1" smtClean="0">
                <a:latin typeface="Tw Cen MT" pitchFamily="34" charset="0"/>
              </a:rPr>
              <a:t>responsabilidades</a:t>
            </a:r>
            <a:r>
              <a:rPr lang="en-GB" baseline="0" dirty="0" smtClean="0">
                <a:latin typeface="Tw Cen MT" pitchFamily="34" charset="0"/>
              </a:rPr>
              <a:t> </a:t>
            </a:r>
            <a:r>
              <a:rPr lang="en-GB" baseline="0" dirty="0" err="1" smtClean="0">
                <a:latin typeface="Tw Cen MT" pitchFamily="34" charset="0"/>
              </a:rPr>
              <a:t>comunes</a:t>
            </a:r>
            <a:r>
              <a:rPr lang="en-GB" baseline="0" dirty="0" smtClean="0">
                <a:latin typeface="Tw Cen MT" pitchFamily="34" charset="0"/>
              </a:rPr>
              <a:t> </a:t>
            </a:r>
            <a:r>
              <a:rPr lang="en-GB" baseline="0" dirty="0" err="1" smtClean="0">
                <a:latin typeface="Tw Cen MT" pitchFamily="34" charset="0"/>
              </a:rPr>
              <a:t>pero</a:t>
            </a:r>
            <a:r>
              <a:rPr lang="en-GB" baseline="0" dirty="0" smtClean="0">
                <a:latin typeface="Tw Cen MT" pitchFamily="34" charset="0"/>
              </a:rPr>
              <a:t> </a:t>
            </a:r>
            <a:r>
              <a:rPr lang="en-GB" baseline="0" dirty="0" err="1" smtClean="0">
                <a:latin typeface="Tw Cen MT" pitchFamily="34" charset="0"/>
              </a:rPr>
              <a:t>diferentes</a:t>
            </a:r>
            <a:r>
              <a:rPr lang="en-GB" baseline="0" dirty="0" smtClean="0">
                <a:latin typeface="Tw Cen MT" pitchFamily="34" charset="0"/>
              </a:rPr>
              <a:t>”, el </a:t>
            </a:r>
            <a:r>
              <a:rPr lang="en-GB" baseline="0" dirty="0" err="1" smtClean="0">
                <a:latin typeface="Tw Cen MT" pitchFamily="34" charset="0"/>
              </a:rPr>
              <a:t>Anexo</a:t>
            </a:r>
            <a:r>
              <a:rPr lang="en-GB" baseline="0" dirty="0" smtClean="0">
                <a:latin typeface="Tw Cen MT" pitchFamily="34" charset="0"/>
              </a:rPr>
              <a:t> I y No-</a:t>
            </a:r>
            <a:r>
              <a:rPr lang="en-GB" baseline="0" dirty="0" err="1" smtClean="0">
                <a:latin typeface="Tw Cen MT" pitchFamily="34" charset="0"/>
              </a:rPr>
              <a:t>Anexo</a:t>
            </a:r>
            <a:r>
              <a:rPr lang="en-GB" baseline="0" dirty="0" smtClean="0">
                <a:latin typeface="Tw Cen MT" pitchFamily="34" charset="0"/>
              </a:rPr>
              <a:t> I de las </a:t>
            </a:r>
            <a:r>
              <a:rPr lang="en-GB" baseline="0" dirty="0" err="1" smtClean="0">
                <a:latin typeface="Tw Cen MT" pitchFamily="34" charset="0"/>
              </a:rPr>
              <a:t>Partes</a:t>
            </a:r>
            <a:r>
              <a:rPr lang="en-GB" baseline="0" dirty="0" smtClean="0">
                <a:latin typeface="Tw Cen MT" pitchFamily="34" charset="0"/>
              </a:rPr>
              <a:t>, </a:t>
            </a:r>
            <a:r>
              <a:rPr lang="en-GB" baseline="0" dirty="0" err="1" smtClean="0">
                <a:latin typeface="Tw Cen MT" pitchFamily="34" charset="0"/>
              </a:rPr>
              <a:t>tienen</a:t>
            </a:r>
            <a:r>
              <a:rPr lang="en-GB" baseline="0" dirty="0" smtClean="0">
                <a:latin typeface="Tw Cen MT" pitchFamily="34" charset="0"/>
              </a:rPr>
              <a:t> </a:t>
            </a:r>
            <a:r>
              <a:rPr lang="en-GB" baseline="0" dirty="0" err="1" smtClean="0">
                <a:latin typeface="Tw Cen MT" pitchFamily="34" charset="0"/>
              </a:rPr>
              <a:t>diferentes</a:t>
            </a:r>
            <a:r>
              <a:rPr lang="en-GB" baseline="0" dirty="0" smtClean="0">
                <a:latin typeface="Tw Cen MT" pitchFamily="34" charset="0"/>
              </a:rPr>
              <a:t> agendas de </a:t>
            </a:r>
            <a:r>
              <a:rPr lang="en-GB" baseline="0" dirty="0" err="1" smtClean="0">
                <a:latin typeface="Tw Cen MT" pitchFamily="34" charset="0"/>
              </a:rPr>
              <a:t>entrega</a:t>
            </a:r>
            <a:r>
              <a:rPr lang="en-GB" baseline="0" dirty="0" smtClean="0">
                <a:latin typeface="Tw Cen MT" pitchFamily="34" charset="0"/>
              </a:rPr>
              <a:t> de NCs (</a:t>
            </a:r>
            <a:r>
              <a:rPr lang="en-GB" baseline="0" dirty="0" err="1" smtClean="0">
                <a:latin typeface="Tw Cen MT" pitchFamily="34" charset="0"/>
              </a:rPr>
              <a:t>cada</a:t>
            </a:r>
            <a:r>
              <a:rPr lang="en-GB" baseline="0" dirty="0" smtClean="0">
                <a:latin typeface="Tw Cen MT" pitchFamily="34" charset="0"/>
              </a:rPr>
              <a:t> </a:t>
            </a:r>
            <a:r>
              <a:rPr lang="en-GB" baseline="0" dirty="0" err="1" smtClean="0">
                <a:latin typeface="Tw Cen MT" pitchFamily="34" charset="0"/>
              </a:rPr>
              <a:t>cuatro</a:t>
            </a:r>
            <a:r>
              <a:rPr lang="en-GB" baseline="0" dirty="0" smtClean="0">
                <a:latin typeface="Tw Cen MT" pitchFamily="34" charset="0"/>
              </a:rPr>
              <a:t> </a:t>
            </a:r>
            <a:r>
              <a:rPr lang="en-GB" baseline="0" dirty="0" err="1" smtClean="0">
                <a:latin typeface="Tw Cen MT" pitchFamily="34" charset="0"/>
              </a:rPr>
              <a:t>años</a:t>
            </a:r>
            <a:r>
              <a:rPr lang="en-GB" baseline="0" dirty="0" smtClean="0">
                <a:latin typeface="Tw Cen MT" pitchFamily="34" charset="0"/>
              </a:rPr>
              <a:t> para </a:t>
            </a:r>
            <a:r>
              <a:rPr lang="en-GB" baseline="0" dirty="0" err="1" smtClean="0">
                <a:latin typeface="Tw Cen MT" pitchFamily="34" charset="0"/>
              </a:rPr>
              <a:t>países</a:t>
            </a:r>
            <a:r>
              <a:rPr lang="en-GB" baseline="0" dirty="0" smtClean="0">
                <a:latin typeface="Tw Cen MT" pitchFamily="34" charset="0"/>
              </a:rPr>
              <a:t> del </a:t>
            </a:r>
            <a:r>
              <a:rPr lang="en-GB" baseline="0" dirty="0" err="1" smtClean="0">
                <a:latin typeface="Tw Cen MT" pitchFamily="34" charset="0"/>
              </a:rPr>
              <a:t>Anexo</a:t>
            </a:r>
            <a:r>
              <a:rPr lang="en-GB" baseline="0" dirty="0" smtClean="0">
                <a:latin typeface="Tw Cen MT" pitchFamily="34" charset="0"/>
              </a:rPr>
              <a:t> I y flexible para </a:t>
            </a:r>
            <a:r>
              <a:rPr lang="en-GB" baseline="0" dirty="0" err="1" smtClean="0">
                <a:latin typeface="Tw Cen MT" pitchFamily="34" charset="0"/>
              </a:rPr>
              <a:t>los</a:t>
            </a:r>
            <a:r>
              <a:rPr lang="en-GB" baseline="0" dirty="0" smtClean="0">
                <a:latin typeface="Tw Cen MT" pitchFamily="34" charset="0"/>
              </a:rPr>
              <a:t> No-</a:t>
            </a:r>
            <a:r>
              <a:rPr lang="en-GB" baseline="0" dirty="0" err="1" smtClean="0">
                <a:latin typeface="Tw Cen MT" pitchFamily="34" charset="0"/>
              </a:rPr>
              <a:t>Anexo</a:t>
            </a:r>
            <a:r>
              <a:rPr lang="en-GB" baseline="0" dirty="0" smtClean="0">
                <a:latin typeface="Tw Cen MT" pitchFamily="34" charset="0"/>
              </a:rPr>
              <a:t> I de las </a:t>
            </a:r>
            <a:r>
              <a:rPr lang="en-GB" baseline="0" dirty="0" err="1" smtClean="0">
                <a:latin typeface="Tw Cen MT" pitchFamily="34" charset="0"/>
              </a:rPr>
              <a:t>Partes</a:t>
            </a:r>
            <a:r>
              <a:rPr lang="en-GB" baseline="0" dirty="0" smtClean="0">
                <a:latin typeface="Tw Cen MT" pitchFamily="34" charset="0"/>
              </a:rPr>
              <a:t>). </a:t>
            </a:r>
          </a:p>
          <a:p>
            <a:pPr>
              <a:lnSpc>
                <a:spcPct val="120000"/>
              </a:lnSpc>
            </a:pPr>
            <a:r>
              <a:rPr lang="en-GB" baseline="0" dirty="0" smtClean="0">
                <a:latin typeface="Tw Cen MT" pitchFamily="34" charset="0"/>
              </a:rPr>
              <a:t>El </a:t>
            </a:r>
            <a:r>
              <a:rPr lang="en-GB" baseline="0" dirty="0" err="1" smtClean="0">
                <a:latin typeface="Tw Cen MT" pitchFamily="34" charset="0"/>
              </a:rPr>
              <a:t>financiamiento</a:t>
            </a:r>
            <a:r>
              <a:rPr lang="en-GB" baseline="0" dirty="0" smtClean="0">
                <a:latin typeface="Tw Cen MT" pitchFamily="34" charset="0"/>
              </a:rPr>
              <a:t> GEF para </a:t>
            </a:r>
            <a:r>
              <a:rPr lang="en-GB" baseline="0" dirty="0" err="1" smtClean="0">
                <a:latin typeface="Tw Cen MT" pitchFamily="34" charset="0"/>
              </a:rPr>
              <a:t>los</a:t>
            </a:r>
            <a:r>
              <a:rPr lang="en-GB" baseline="0" dirty="0" smtClean="0">
                <a:latin typeface="Tw Cen MT" pitchFamily="34" charset="0"/>
              </a:rPr>
              <a:t> </a:t>
            </a:r>
            <a:r>
              <a:rPr lang="en-GB" baseline="0" dirty="0" err="1" smtClean="0">
                <a:latin typeface="Tw Cen MT" pitchFamily="34" charset="0"/>
              </a:rPr>
              <a:t>países</a:t>
            </a:r>
            <a:r>
              <a:rPr lang="en-GB" baseline="0" dirty="0" smtClean="0">
                <a:latin typeface="Tw Cen MT" pitchFamily="34" charset="0"/>
              </a:rPr>
              <a:t> de No-</a:t>
            </a:r>
            <a:r>
              <a:rPr lang="en-GB" baseline="0" dirty="0" err="1" smtClean="0">
                <a:latin typeface="Tw Cen MT" pitchFamily="34" charset="0"/>
              </a:rPr>
              <a:t>Anexo</a:t>
            </a:r>
            <a:r>
              <a:rPr lang="en-GB" baseline="0" dirty="0" smtClean="0">
                <a:latin typeface="Tw Cen MT" pitchFamily="34" charset="0"/>
              </a:rPr>
              <a:t> I, </a:t>
            </a:r>
            <a:r>
              <a:rPr lang="en-GB" baseline="0" dirty="0" err="1" smtClean="0">
                <a:latin typeface="Tw Cen MT" pitchFamily="34" charset="0"/>
              </a:rPr>
              <a:t>está</a:t>
            </a:r>
            <a:r>
              <a:rPr lang="en-GB" baseline="0" dirty="0" smtClean="0">
                <a:latin typeface="Tw Cen MT" pitchFamily="34" charset="0"/>
              </a:rPr>
              <a:t> </a:t>
            </a:r>
            <a:r>
              <a:rPr lang="en-GB" baseline="0" dirty="0" err="1" smtClean="0">
                <a:latin typeface="Tw Cen MT" pitchFamily="34" charset="0"/>
              </a:rPr>
              <a:t>disponible</a:t>
            </a:r>
            <a:r>
              <a:rPr lang="en-GB" baseline="0" dirty="0" smtClean="0">
                <a:latin typeface="Tw Cen MT" pitchFamily="34" charset="0"/>
              </a:rPr>
              <a:t> para NCs y </a:t>
            </a:r>
            <a:r>
              <a:rPr lang="en-GB" baseline="0" dirty="0" err="1" smtClean="0">
                <a:latin typeface="Tw Cen MT" pitchFamily="34" charset="0"/>
              </a:rPr>
              <a:t>Reportes</a:t>
            </a:r>
            <a:r>
              <a:rPr lang="en-GB" baseline="0" dirty="0" smtClean="0">
                <a:latin typeface="Tw Cen MT" pitchFamily="34" charset="0"/>
              </a:rPr>
              <a:t> de </a:t>
            </a:r>
            <a:r>
              <a:rPr lang="en-GB" baseline="0" dirty="0" err="1" smtClean="0">
                <a:latin typeface="Tw Cen MT" pitchFamily="34" charset="0"/>
              </a:rPr>
              <a:t>Seguimiento</a:t>
            </a:r>
            <a:r>
              <a:rPr lang="en-GB" baseline="0" dirty="0" smtClean="0">
                <a:latin typeface="Tw Cen MT" pitchFamily="34" charset="0"/>
              </a:rPr>
              <a:t> </a:t>
            </a:r>
            <a:r>
              <a:rPr lang="en-GB" baseline="0" dirty="0" err="1" smtClean="0">
                <a:latin typeface="Tw Cen MT" pitchFamily="34" charset="0"/>
              </a:rPr>
              <a:t>Bienales</a:t>
            </a:r>
            <a:r>
              <a:rPr lang="en-GB" baseline="0" dirty="0" smtClean="0">
                <a:latin typeface="Tw Cen MT" pitchFamily="34" charset="0"/>
              </a:rPr>
              <a:t>. </a:t>
            </a:r>
            <a:r>
              <a:rPr lang="en-GB" baseline="0" dirty="0" err="1" smtClean="0">
                <a:latin typeface="Tw Cen MT" pitchFamily="34" charset="0"/>
              </a:rPr>
              <a:t>Observa</a:t>
            </a:r>
            <a:r>
              <a:rPr lang="en-GB" baseline="0" dirty="0" smtClean="0">
                <a:latin typeface="Tw Cen MT" pitchFamily="34" charset="0"/>
              </a:rPr>
              <a:t> </a:t>
            </a:r>
            <a:r>
              <a:rPr lang="en-GB" baseline="0" dirty="0" err="1" smtClean="0">
                <a:latin typeface="Tw Cen MT" pitchFamily="34" charset="0"/>
              </a:rPr>
              <a:t>más</a:t>
            </a:r>
            <a:r>
              <a:rPr lang="en-GB" baseline="0" dirty="0" smtClean="0">
                <a:latin typeface="Tw Cen MT" pitchFamily="34" charset="0"/>
              </a:rPr>
              <a:t> </a:t>
            </a:r>
            <a:r>
              <a:rPr lang="en-GB" baseline="0" dirty="0" err="1" smtClean="0">
                <a:latin typeface="Tw Cen MT" pitchFamily="34" charset="0"/>
              </a:rPr>
              <a:t>detalles</a:t>
            </a:r>
            <a:r>
              <a:rPr lang="en-GB" baseline="0" dirty="0" smtClean="0">
                <a:latin typeface="Tw Cen MT" pitchFamily="34" charset="0"/>
              </a:rPr>
              <a:t> </a:t>
            </a:r>
            <a:r>
              <a:rPr lang="en-GB" baseline="0" dirty="0" err="1" smtClean="0">
                <a:latin typeface="Tw Cen MT" pitchFamily="34" charset="0"/>
              </a:rPr>
              <a:t>en</a:t>
            </a:r>
            <a:r>
              <a:rPr lang="en-GB" baseline="0" dirty="0" smtClean="0">
                <a:latin typeface="Tw Cen MT" pitchFamily="34" charset="0"/>
              </a:rPr>
              <a:t> el </a:t>
            </a:r>
            <a:r>
              <a:rPr lang="en-GB" baseline="0" dirty="0" err="1" smtClean="0">
                <a:latin typeface="Tw Cen MT" pitchFamily="34" charset="0"/>
              </a:rPr>
              <a:t>sitio</a:t>
            </a:r>
            <a:r>
              <a:rPr lang="en-GB" baseline="0" dirty="0" smtClean="0">
                <a:latin typeface="Tw Cen MT" pitchFamily="34" charset="0"/>
              </a:rPr>
              <a:t> web de UNFCCC. </a:t>
            </a:r>
            <a:endParaRPr lang="fr-CH" baseline="0" dirty="0" smtClean="0">
              <a:latin typeface="Tw Cen MT" pitchFamily="34" charset="0"/>
            </a:endParaRPr>
          </a:p>
          <a:p>
            <a:pPr>
              <a:lnSpc>
                <a:spcPct val="120000"/>
              </a:lnSpc>
            </a:pPr>
            <a:r>
              <a:rPr lang="fr-CH" baseline="0" dirty="0" err="1" smtClean="0">
                <a:latin typeface="Tw Cen MT" pitchFamily="34" charset="0"/>
              </a:rPr>
              <a:t>Cada</a:t>
            </a:r>
            <a:r>
              <a:rPr lang="fr-CH" baseline="0" dirty="0" smtClean="0">
                <a:latin typeface="Tw Cen MT" pitchFamily="34" charset="0"/>
              </a:rPr>
              <a:t> NC de un </a:t>
            </a:r>
            <a:r>
              <a:rPr lang="fr-CH" baseline="0" dirty="0" err="1" smtClean="0">
                <a:latin typeface="Tw Cen MT" pitchFamily="34" charset="0"/>
              </a:rPr>
              <a:t>Anexo</a:t>
            </a:r>
            <a:r>
              <a:rPr lang="fr-CH" baseline="0" dirty="0" smtClean="0">
                <a:latin typeface="Tw Cen MT" pitchFamily="34" charset="0"/>
              </a:rPr>
              <a:t> I de las Partes, </a:t>
            </a:r>
            <a:r>
              <a:rPr lang="fr-CH" baseline="0" dirty="0" err="1" smtClean="0">
                <a:latin typeface="Tw Cen MT" pitchFamily="34" charset="0"/>
              </a:rPr>
              <a:t>está</a:t>
            </a:r>
            <a:r>
              <a:rPr lang="fr-CH" baseline="0" dirty="0" smtClean="0">
                <a:latin typeface="Tw Cen MT" pitchFamily="34" charset="0"/>
              </a:rPr>
              <a:t> </a:t>
            </a:r>
            <a:r>
              <a:rPr lang="fr-CH" baseline="0" dirty="0" err="1" smtClean="0">
                <a:latin typeface="Tw Cen MT" pitchFamily="34" charset="0"/>
              </a:rPr>
              <a:t>sujeto</a:t>
            </a:r>
            <a:r>
              <a:rPr lang="fr-CH" baseline="0" dirty="0" smtClean="0">
                <a:latin typeface="Tw Cen MT" pitchFamily="34" charset="0"/>
              </a:rPr>
              <a:t> a </a:t>
            </a:r>
            <a:r>
              <a:rPr lang="fr-CH" baseline="0" dirty="0" err="1" smtClean="0">
                <a:latin typeface="Tw Cen MT" pitchFamily="34" charset="0"/>
              </a:rPr>
              <a:t>una</a:t>
            </a:r>
            <a:r>
              <a:rPr lang="fr-CH" baseline="0" dirty="0" smtClean="0">
                <a:latin typeface="Tw Cen MT" pitchFamily="34" charset="0"/>
              </a:rPr>
              <a:t> </a:t>
            </a:r>
            <a:r>
              <a:rPr lang="fr-CH" baseline="0" dirty="0" err="1" smtClean="0">
                <a:latin typeface="Tw Cen MT" pitchFamily="34" charset="0"/>
              </a:rPr>
              <a:t>revisión</a:t>
            </a:r>
            <a:r>
              <a:rPr lang="fr-CH" baseline="0" dirty="0" smtClean="0">
                <a:latin typeface="Tw Cen MT" pitchFamily="34" charset="0"/>
              </a:rPr>
              <a:t> </a:t>
            </a:r>
            <a:r>
              <a:rPr lang="fr-CH" baseline="0" dirty="0" err="1" smtClean="0">
                <a:latin typeface="Tw Cen MT" pitchFamily="34" charset="0"/>
              </a:rPr>
              <a:t>exhaustiva</a:t>
            </a:r>
            <a:r>
              <a:rPr lang="fr-CH" baseline="0" dirty="0" smtClean="0">
                <a:latin typeface="Tw Cen MT" pitchFamily="34" charset="0"/>
              </a:rPr>
              <a:t> a cargo de un </a:t>
            </a:r>
            <a:r>
              <a:rPr lang="fr-CH" baseline="0" dirty="0" err="1" smtClean="0">
                <a:latin typeface="Tw Cen MT" pitchFamily="34" charset="0"/>
              </a:rPr>
              <a:t>equipo</a:t>
            </a:r>
            <a:r>
              <a:rPr lang="fr-CH" baseline="0" dirty="0" smtClean="0">
                <a:latin typeface="Tw Cen MT" pitchFamily="34" charset="0"/>
              </a:rPr>
              <a:t> </a:t>
            </a:r>
            <a:r>
              <a:rPr lang="fr-CH" baseline="0" dirty="0" err="1" smtClean="0">
                <a:latin typeface="Tw Cen MT" pitchFamily="34" charset="0"/>
              </a:rPr>
              <a:t>internacional</a:t>
            </a:r>
            <a:r>
              <a:rPr lang="fr-CH" baseline="0" dirty="0" smtClean="0">
                <a:latin typeface="Tw Cen MT" pitchFamily="34" charset="0"/>
              </a:rPr>
              <a:t> de </a:t>
            </a:r>
            <a:r>
              <a:rPr lang="fr-CH" baseline="0" dirty="0" err="1" smtClean="0">
                <a:latin typeface="Tw Cen MT" pitchFamily="34" charset="0"/>
              </a:rPr>
              <a:t>expertos</a:t>
            </a:r>
            <a:r>
              <a:rPr lang="fr-CH" baseline="0" dirty="0" smtClean="0">
                <a:latin typeface="Tw Cen MT" pitchFamily="34" charset="0"/>
              </a:rPr>
              <a:t> y es </a:t>
            </a:r>
            <a:r>
              <a:rPr lang="fr-CH" baseline="0" dirty="0" err="1" smtClean="0">
                <a:latin typeface="Tw Cen MT" pitchFamily="34" charset="0"/>
              </a:rPr>
              <a:t>coordinada</a:t>
            </a:r>
            <a:r>
              <a:rPr lang="fr-CH" baseline="0" dirty="0" smtClean="0">
                <a:latin typeface="Tw Cen MT" pitchFamily="34" charset="0"/>
              </a:rPr>
              <a:t> </a:t>
            </a:r>
            <a:r>
              <a:rPr lang="fr-CH" baseline="0" dirty="0" err="1" smtClean="0">
                <a:latin typeface="Tw Cen MT" pitchFamily="34" charset="0"/>
              </a:rPr>
              <a:t>por</a:t>
            </a:r>
            <a:r>
              <a:rPr lang="fr-CH" baseline="0" dirty="0" smtClean="0">
                <a:latin typeface="Tw Cen MT" pitchFamily="34" charset="0"/>
              </a:rPr>
              <a:t> el </a:t>
            </a:r>
            <a:r>
              <a:rPr lang="fr-CH" baseline="0" dirty="0" err="1" smtClean="0">
                <a:latin typeface="Tw Cen MT" pitchFamily="34" charset="0"/>
              </a:rPr>
              <a:t>Secretariado</a:t>
            </a:r>
            <a:r>
              <a:rPr lang="fr-CH" baseline="0" dirty="0" smtClean="0">
                <a:latin typeface="Tw Cen MT" pitchFamily="34" charset="0"/>
              </a:rPr>
              <a:t> </a:t>
            </a:r>
            <a:r>
              <a:rPr lang="fr-CH" baseline="0" dirty="0" err="1" smtClean="0">
                <a:latin typeface="Tw Cen MT" pitchFamily="34" charset="0"/>
              </a:rPr>
              <a:t>del</a:t>
            </a:r>
            <a:r>
              <a:rPr lang="fr-CH" baseline="0" dirty="0" smtClean="0">
                <a:latin typeface="Tw Cen MT" pitchFamily="34" charset="0"/>
              </a:rPr>
              <a:t>  UNFCCC. Las </a:t>
            </a:r>
            <a:r>
              <a:rPr lang="fr-CH" baseline="0" dirty="0" err="1" smtClean="0">
                <a:latin typeface="Tw Cen MT" pitchFamily="34" charset="0"/>
              </a:rPr>
              <a:t>NCs</a:t>
            </a:r>
            <a:r>
              <a:rPr lang="fr-CH" baseline="0" dirty="0" smtClean="0">
                <a:latin typeface="Tw Cen MT" pitchFamily="34" charset="0"/>
              </a:rPr>
              <a:t> </a:t>
            </a:r>
            <a:r>
              <a:rPr lang="fr-CH" baseline="0" dirty="0" err="1" smtClean="0">
                <a:latin typeface="Tw Cen MT" pitchFamily="34" charset="0"/>
              </a:rPr>
              <a:t>del</a:t>
            </a:r>
            <a:r>
              <a:rPr lang="fr-CH" baseline="0" dirty="0" smtClean="0">
                <a:latin typeface="Tw Cen MT" pitchFamily="34" charset="0"/>
              </a:rPr>
              <a:t> No-</a:t>
            </a:r>
            <a:r>
              <a:rPr lang="fr-CH" baseline="0" dirty="0" err="1" smtClean="0">
                <a:latin typeface="Tw Cen MT" pitchFamily="34" charset="0"/>
              </a:rPr>
              <a:t>Anexo</a:t>
            </a:r>
            <a:r>
              <a:rPr lang="fr-CH" baseline="0" dirty="0" smtClean="0">
                <a:latin typeface="Tw Cen MT" pitchFamily="34" charset="0"/>
              </a:rPr>
              <a:t> I de las Partes no son </a:t>
            </a:r>
            <a:r>
              <a:rPr lang="fr-CH" baseline="0" dirty="0" err="1" smtClean="0">
                <a:latin typeface="Tw Cen MT" pitchFamily="34" charset="0"/>
              </a:rPr>
              <a:t>sujetos</a:t>
            </a:r>
            <a:r>
              <a:rPr lang="fr-CH" baseline="0" dirty="0" smtClean="0">
                <a:latin typeface="Tw Cen MT" pitchFamily="34" charset="0"/>
              </a:rPr>
              <a:t> a </a:t>
            </a:r>
            <a:r>
              <a:rPr lang="fr-CH" baseline="0" dirty="0" err="1" smtClean="0">
                <a:latin typeface="Tw Cen MT" pitchFamily="34" charset="0"/>
              </a:rPr>
              <a:t>esta</a:t>
            </a:r>
            <a:r>
              <a:rPr lang="fr-CH" baseline="0" dirty="0" smtClean="0">
                <a:latin typeface="Tw Cen MT" pitchFamily="34" charset="0"/>
              </a:rPr>
              <a:t> </a:t>
            </a:r>
            <a:r>
              <a:rPr lang="fr-CH" baseline="0" dirty="0" err="1" smtClean="0">
                <a:latin typeface="Tw Cen MT" pitchFamily="34" charset="0"/>
              </a:rPr>
              <a:t>revisión</a:t>
            </a:r>
            <a:r>
              <a:rPr lang="fr-CH" baseline="0" dirty="0" smtClean="0">
                <a:latin typeface="Tw Cen MT" pitchFamily="34" charset="0"/>
              </a:rPr>
              <a:t>, </a:t>
            </a:r>
            <a:r>
              <a:rPr lang="fr-CH" baseline="0" dirty="0" err="1" smtClean="0">
                <a:latin typeface="Tw Cen MT" pitchFamily="34" charset="0"/>
              </a:rPr>
              <a:t>pero</a:t>
            </a:r>
            <a:r>
              <a:rPr lang="fr-CH" baseline="0" dirty="0" smtClean="0">
                <a:latin typeface="Tw Cen MT" pitchFamily="34" charset="0"/>
              </a:rPr>
              <a:t> </a:t>
            </a:r>
            <a:r>
              <a:rPr lang="fr-CH" baseline="0" dirty="0" err="1" smtClean="0">
                <a:latin typeface="Tw Cen MT" pitchFamily="34" charset="0"/>
              </a:rPr>
              <a:t>sí</a:t>
            </a:r>
            <a:r>
              <a:rPr lang="fr-CH" baseline="0" dirty="0" smtClean="0">
                <a:latin typeface="Tw Cen MT" pitchFamily="34" charset="0"/>
              </a:rPr>
              <a:t> son </a:t>
            </a:r>
            <a:r>
              <a:rPr lang="fr-CH" baseline="0" dirty="0" err="1" smtClean="0">
                <a:latin typeface="Tw Cen MT" pitchFamily="34" charset="0"/>
              </a:rPr>
              <a:t>consideradas</a:t>
            </a:r>
            <a:r>
              <a:rPr lang="fr-CH" baseline="0" dirty="0" smtClean="0">
                <a:latin typeface="Tw Cen MT" pitchFamily="34" charset="0"/>
              </a:rPr>
              <a:t> </a:t>
            </a:r>
            <a:r>
              <a:rPr lang="fr-CH" baseline="0" dirty="0" err="1" smtClean="0">
                <a:latin typeface="Tw Cen MT" pitchFamily="34" charset="0"/>
              </a:rPr>
              <a:t>por</a:t>
            </a:r>
            <a:r>
              <a:rPr lang="fr-CH" baseline="0" dirty="0" smtClean="0">
                <a:latin typeface="Tw Cen MT" pitchFamily="34" charset="0"/>
              </a:rPr>
              <a:t> un </a:t>
            </a:r>
            <a:r>
              <a:rPr lang="fr-CH" baseline="0" dirty="0" err="1" smtClean="0">
                <a:latin typeface="Tw Cen MT" pitchFamily="34" charset="0"/>
              </a:rPr>
              <a:t>grupo</a:t>
            </a:r>
            <a:r>
              <a:rPr lang="fr-CH" baseline="0" dirty="0" smtClean="0">
                <a:latin typeface="Tw Cen MT" pitchFamily="34" charset="0"/>
              </a:rPr>
              <a:t> de </a:t>
            </a:r>
            <a:r>
              <a:rPr lang="fr-CH" baseline="0" dirty="0" err="1" smtClean="0">
                <a:latin typeface="Tw Cen MT" pitchFamily="34" charset="0"/>
              </a:rPr>
              <a:t>expertos</a:t>
            </a:r>
            <a:r>
              <a:rPr lang="fr-CH" baseline="0" dirty="0" smtClean="0">
                <a:latin typeface="Tw Cen MT" pitchFamily="34" charset="0"/>
              </a:rPr>
              <a:t> </a:t>
            </a:r>
            <a:r>
              <a:rPr lang="fr-CH" baseline="0" dirty="0" err="1" smtClean="0">
                <a:latin typeface="Tw Cen MT" pitchFamily="34" charset="0"/>
              </a:rPr>
              <a:t>asignados</a:t>
            </a:r>
            <a:r>
              <a:rPr lang="fr-CH" baseline="0" dirty="0" smtClean="0">
                <a:latin typeface="Tw Cen MT" pitchFamily="34" charset="0"/>
              </a:rPr>
              <a:t> </a:t>
            </a:r>
            <a:r>
              <a:rPr lang="fr-CH" baseline="0" dirty="0" err="1" smtClean="0">
                <a:latin typeface="Tw Cen MT" pitchFamily="34" charset="0"/>
              </a:rPr>
              <a:t>por</a:t>
            </a:r>
            <a:r>
              <a:rPr lang="fr-CH" baseline="0" dirty="0" smtClean="0">
                <a:latin typeface="Tw Cen MT" pitchFamily="34" charset="0"/>
              </a:rPr>
              <a:t> el SBI.</a:t>
            </a:r>
            <a:endParaRPr lang="en-GB" dirty="0" smtClean="0">
              <a:latin typeface="Tw Cen MT" pitchFamily="34" charset="0"/>
            </a:endParaRPr>
          </a:p>
          <a:p>
            <a:pPr>
              <a:lnSpc>
                <a:spcPct val="120000"/>
              </a:lnSpc>
            </a:pPr>
            <a:endParaRPr lang="fr-CH" dirty="0" smtClean="0">
              <a:latin typeface="Tw Cen MT" pitchFamily="34" charset="0"/>
            </a:endParaRPr>
          </a:p>
          <a:p>
            <a:pPr eaLnBrk="1" hangingPunct="1">
              <a:spcBef>
                <a:spcPct val="0"/>
              </a:spcBef>
            </a:pPr>
            <a:endParaRPr lang="es-ES" noProof="0" dirty="0" smtClean="0">
              <a:latin typeface="Tw Cen MT" pitchFamily="34" charset="0"/>
            </a:endParaRPr>
          </a:p>
          <a:p>
            <a:pPr eaLnBrk="1" hangingPunct="1">
              <a:spcBef>
                <a:spcPct val="0"/>
              </a:spcBef>
            </a:pPr>
            <a:endParaRPr lang="en-US" baseline="0" dirty="0" smtClean="0">
              <a:latin typeface="Tw Cen MT" pitchFamily="34" charset="0"/>
            </a:endParaRPr>
          </a:p>
          <a:p>
            <a:endParaRPr lang="es-ES" sz="1200" kern="1200" dirty="0">
              <a:solidFill>
                <a:schemeClr val="tx1"/>
              </a:solidFill>
              <a:latin typeface="Tw Cen MT" pitchFamily="34" charset="0"/>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6C687-2AEC-4559-AAF6-2FDD8B6CC407}" type="slidenum">
              <a:rPr lang="en-US"/>
              <a:pPr fontAlgn="base">
                <a:spcBef>
                  <a:spcPct val="0"/>
                </a:spcBef>
                <a:spcAft>
                  <a:spcPct val="0"/>
                </a:spcAft>
                <a:defRPr/>
              </a:pPr>
              <a:t>4</a:t>
            </a:fld>
            <a:endParaRPr lang="en-US"/>
          </a:p>
        </p:txBody>
      </p:sp>
    </p:spTree>
    <p:extLst>
      <p:ext uri="{BB962C8B-B14F-4D97-AF65-F5344CB8AC3E}">
        <p14:creationId xmlns:p14="http://schemas.microsoft.com/office/powerpoint/2010/main" val="1684252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90488" y="744538"/>
            <a:ext cx="6616700"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smtClean="0">
                <a:latin typeface="Tw Cen MT" pitchFamily="34" charset="0"/>
              </a:rPr>
              <a:t>El Grupo Intergubernamental de Expertos sobre el Cambio Climático (IPCC) es</a:t>
            </a:r>
            <a:r>
              <a:rPr lang="es-ES" baseline="0" noProof="0" dirty="0" smtClean="0">
                <a:latin typeface="Tw Cen MT" pitchFamily="34" charset="0"/>
              </a:rPr>
              <a:t> el órgano internacional de referencia que sintetiza y evalúa los conocimientos sobre el cambio climático. Establecido en 1988 por la </a:t>
            </a:r>
            <a:r>
              <a:rPr lang="es-ES" noProof="0" dirty="0" smtClean="0">
                <a:latin typeface="Tw Cen MT" pitchFamily="34" charset="0"/>
              </a:rPr>
              <a:t>Organización Meteorológica Mundial (OMM) y el Programa de las Naciones Unidas para el Medio Ambiente (PNUMA), el</a:t>
            </a:r>
            <a:r>
              <a:rPr lang="es-ES" baseline="0" noProof="0" dirty="0" smtClean="0">
                <a:latin typeface="Tw Cen MT" pitchFamily="34" charset="0"/>
              </a:rPr>
              <a:t> IPCC evalúa toda la información sobre el cambio climático </a:t>
            </a:r>
            <a:r>
              <a:rPr lang="es-ES" dirty="0" smtClean="0">
                <a:latin typeface="Tw Cen MT" pitchFamily="34" charset="0"/>
              </a:rPr>
              <a:t>revisada por homólogos y publicada.</a:t>
            </a:r>
            <a:r>
              <a:rPr lang="es-ES" baseline="0" noProof="0" dirty="0" smtClean="0">
                <a:latin typeface="Tw Cen MT" pitchFamily="34" charset="0"/>
              </a:rPr>
              <a:t> Galardonado con el Premio Nobel de la Paz en 2007,</a:t>
            </a:r>
            <a:r>
              <a:rPr lang="es-ES" sz="1200" baseline="0" noProof="0" dirty="0" smtClean="0">
                <a:latin typeface="Tw Cen MT" pitchFamily="34" charset="0"/>
              </a:rPr>
              <a:t> el IPCC recurre a una red de científicos del clima, biólogos, economistas y sociólogos, entre otros, de cada continente del planeta</a:t>
            </a:r>
            <a:r>
              <a:rPr lang="es-ES" sz="1200" kern="1200" baseline="0" noProof="0" dirty="0" smtClean="0">
                <a:solidFill>
                  <a:schemeClr val="tx1"/>
                </a:solidFill>
                <a:latin typeface="Tw Cen MT" pitchFamily="34" charset="0"/>
              </a:rPr>
              <a:t> para elaborar informes sobre el estado del conocimiento de la ciencia del cambio climático, analizar las repercusiones sociales y económicas del cambio climático</a:t>
            </a:r>
            <a:r>
              <a:rPr lang="es-ES" sz="1200" kern="1200" noProof="0" dirty="0" smtClean="0">
                <a:solidFill>
                  <a:schemeClr val="tx1"/>
                </a:solidFill>
                <a:latin typeface="Tw Cen MT" pitchFamily="34" charset="0"/>
              </a:rPr>
              <a:t>,</a:t>
            </a:r>
            <a:r>
              <a:rPr lang="es-ES" sz="1200" kern="1200" baseline="0" noProof="0" dirty="0" smtClean="0">
                <a:solidFill>
                  <a:schemeClr val="tx1"/>
                </a:solidFill>
                <a:latin typeface="Tw Cen MT" pitchFamily="34" charset="0"/>
              </a:rPr>
              <a:t> e identificar las diferentes </a:t>
            </a:r>
            <a:r>
              <a:rPr lang="es-ES" altLang="en-US" dirty="0" smtClean="0">
                <a:latin typeface="Tw Cen MT" pitchFamily="34" charset="0"/>
              </a:rPr>
              <a:t>posibilidades de adaptación y mitigación.</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Se fundó con el objetivo de proporcionar evaluaciones integrales del estado de los conocimientos científicos, técnicos y socioeconómicos sobre las causas, posibles repercusiones y estrategias de respuesta al cambio climático</a:t>
            </a:r>
            <a:r>
              <a:rPr lang="es-ES_tradnl" dirty="0" smtClean="0">
                <a:effectLst/>
              </a:rPr>
              <a:t> </a:t>
            </a:r>
            <a:endParaRPr lang="es-ES" sz="1200" kern="1200" noProof="0" dirty="0" smtClean="0">
              <a:solidFill>
                <a:schemeClr val="tx1"/>
              </a:solidFill>
              <a:latin typeface="Tw Cen MT" pitchFamily="34" charset="0"/>
            </a:endParaRPr>
          </a:p>
          <a:p>
            <a:endParaRPr lang="es-ES_tradnl" sz="1200" b="0" i="0" kern="1200" dirty="0" smtClean="0">
              <a:solidFill>
                <a:schemeClr val="tx1"/>
              </a:solidFill>
              <a:effectLst/>
              <a:latin typeface="+mn-lt"/>
              <a:ea typeface="+mn-ea"/>
              <a:cs typeface="+mn-cs"/>
            </a:endParaRPr>
          </a:p>
          <a:p>
            <a:r>
              <a:rPr lang="es-ES_tradnl" sz="1200" b="0" i="0" kern="1200" dirty="0" smtClean="0">
                <a:solidFill>
                  <a:schemeClr val="tx1"/>
                </a:solidFill>
                <a:effectLst/>
                <a:latin typeface="+mn-lt"/>
                <a:ea typeface="+mn-ea"/>
                <a:cs typeface="+mn-cs"/>
              </a:rPr>
              <a:t>El Grupo Intergubernamental de Expertos sobre el Cambio Climático (IPCC) fue creado en 1988 para que facilitara evaluaciones integrales del estado de los conocimientos científicos, técnicos y socioeconómicos sobre el cambio climático, sus causas, posibles repercusiones y estrategias de respuesta.</a:t>
            </a:r>
            <a:br>
              <a:rPr lang="es-ES_tradnl" sz="1200" b="0" i="0" kern="1200" dirty="0" smtClean="0">
                <a:solidFill>
                  <a:schemeClr val="tx1"/>
                </a:solidFill>
                <a:effectLst/>
                <a:latin typeface="+mn-lt"/>
                <a:ea typeface="+mn-ea"/>
                <a:cs typeface="+mn-cs"/>
              </a:rPr>
            </a:br>
            <a:r>
              <a:rPr lang="es-ES_tradnl" sz="1200" b="0" i="0" kern="1200" dirty="0" smtClean="0">
                <a:solidFill>
                  <a:schemeClr val="tx1"/>
                </a:solidFill>
                <a:effectLst/>
                <a:latin typeface="+mn-lt"/>
                <a:ea typeface="+mn-ea"/>
                <a:cs typeface="+mn-cs"/>
              </a:rPr>
              <a:t> </a:t>
            </a:r>
            <a:br>
              <a:rPr lang="es-ES_tradnl" sz="1200" b="0" i="0" kern="1200" dirty="0" smtClean="0">
                <a:solidFill>
                  <a:schemeClr val="tx1"/>
                </a:solidFill>
                <a:effectLst/>
                <a:latin typeface="+mn-lt"/>
                <a:ea typeface="+mn-ea"/>
                <a:cs typeface="+mn-cs"/>
              </a:rPr>
            </a:br>
            <a:r>
              <a:rPr lang="es-ES_tradnl" sz="1200" b="0" i="0" kern="1200" dirty="0" smtClean="0">
                <a:solidFill>
                  <a:schemeClr val="tx1"/>
                </a:solidFill>
                <a:effectLst/>
                <a:latin typeface="+mn-lt"/>
                <a:ea typeface="+mn-ea"/>
                <a:cs typeface="+mn-cs"/>
              </a:rPr>
              <a:t>Desde el inicio de su labor en 1988, el IPCC ha preparado cinco informes de evaluación de varios volúmenes, que se pueden consultar bajo el apartado </a:t>
            </a:r>
            <a:r>
              <a:rPr lang="es-ES_tradnl" sz="1200" b="0" i="0" u="sng" kern="1200" dirty="0" smtClean="0">
                <a:solidFill>
                  <a:schemeClr val="tx1"/>
                </a:solidFill>
                <a:effectLst/>
                <a:latin typeface="+mn-lt"/>
                <a:ea typeface="+mn-ea"/>
                <a:cs typeface="+mn-cs"/>
                <a:hlinkClick r:id="rId3"/>
              </a:rPr>
              <a:t>Publicaciones</a:t>
            </a:r>
            <a:r>
              <a:rPr lang="es-ES_tradnl" sz="1200" b="0" i="0" kern="1200" dirty="0" smtClean="0">
                <a:solidFill>
                  <a:schemeClr val="tx1"/>
                </a:solidFill>
                <a:effectLst/>
                <a:latin typeface="+mn-lt"/>
                <a:ea typeface="+mn-ea"/>
                <a:cs typeface="+mn-cs"/>
              </a:rPr>
              <a:t>. Ahora se encuentra en su sexto ciclo de evaluación.</a:t>
            </a:r>
            <a:br>
              <a:rPr lang="es-ES_tradnl" sz="1200" b="0" i="0" kern="1200" dirty="0" smtClean="0">
                <a:solidFill>
                  <a:schemeClr val="tx1"/>
                </a:solidFill>
                <a:effectLst/>
                <a:latin typeface="+mn-lt"/>
                <a:ea typeface="+mn-ea"/>
                <a:cs typeface="+mn-cs"/>
              </a:rPr>
            </a:br>
            <a:r>
              <a:rPr lang="es-ES_tradnl" sz="1200" b="0" i="0" kern="1200" dirty="0" smtClean="0">
                <a:solidFill>
                  <a:schemeClr val="tx1"/>
                </a:solidFill>
                <a:effectLst/>
                <a:latin typeface="+mn-lt"/>
                <a:ea typeface="+mn-ea"/>
                <a:cs typeface="+mn-cs"/>
              </a:rPr>
              <a:t> </a:t>
            </a:r>
            <a:br>
              <a:rPr lang="es-ES_tradnl" sz="1200" b="0" i="0" kern="1200" dirty="0" smtClean="0">
                <a:solidFill>
                  <a:schemeClr val="tx1"/>
                </a:solidFill>
                <a:effectLst/>
                <a:latin typeface="+mn-lt"/>
                <a:ea typeface="+mn-ea"/>
                <a:cs typeface="+mn-cs"/>
              </a:rPr>
            </a:br>
            <a:r>
              <a:rPr lang="es-ES_tradnl" sz="1200" b="0" i="0" kern="1200" dirty="0" smtClean="0">
                <a:solidFill>
                  <a:schemeClr val="tx1"/>
                </a:solidFill>
                <a:effectLst/>
                <a:latin typeface="+mn-lt"/>
                <a:ea typeface="+mn-ea"/>
                <a:cs typeface="+mn-cs"/>
              </a:rPr>
              <a:t>El IPCC y el ex Vicepresidente de los Estados Unidos de América, Al Gore, recibieron el premio Nobel de la Paz en 2007 por su labor en materia de cambio climático.</a:t>
            </a:r>
            <a:br>
              <a:rPr lang="es-ES_tradnl" sz="1200" b="0" i="0" kern="1200" dirty="0" smtClean="0">
                <a:solidFill>
                  <a:schemeClr val="tx1"/>
                </a:solidFill>
                <a:effectLst/>
                <a:latin typeface="+mn-lt"/>
                <a:ea typeface="+mn-ea"/>
                <a:cs typeface="+mn-cs"/>
              </a:rPr>
            </a:br>
            <a:r>
              <a:rPr lang="es-ES_tradnl" sz="1200" b="0" i="0" kern="1200" dirty="0" smtClean="0">
                <a:solidFill>
                  <a:schemeClr val="tx1"/>
                </a:solidFill>
                <a:effectLst/>
                <a:latin typeface="+mn-lt"/>
                <a:ea typeface="+mn-ea"/>
                <a:cs typeface="+mn-cs"/>
              </a:rPr>
              <a:t> </a:t>
            </a:r>
            <a:br>
              <a:rPr lang="es-ES_tradnl" sz="1200" b="0" i="0" kern="1200" dirty="0" smtClean="0">
                <a:solidFill>
                  <a:schemeClr val="tx1"/>
                </a:solidFill>
                <a:effectLst/>
                <a:latin typeface="+mn-lt"/>
                <a:ea typeface="+mn-ea"/>
                <a:cs typeface="+mn-cs"/>
              </a:rPr>
            </a:br>
            <a:r>
              <a:rPr lang="es-ES_tradnl" sz="1200" b="0" i="1" kern="1200" dirty="0" smtClean="0">
                <a:solidFill>
                  <a:schemeClr val="tx1"/>
                </a:solidFill>
                <a:effectLst/>
                <a:latin typeface="+mn-lt"/>
                <a:ea typeface="+mn-ea"/>
                <a:cs typeface="+mn-cs"/>
              </a:rPr>
              <a:t>Nota: algunos enlaces conducen al lector a documentos o páginas en inglés de los que no hay traducciones disponibles.</a:t>
            </a:r>
            <a:endParaRPr lang="es-ES_tradnl" sz="1200" b="0" i="0" kern="1200" dirty="0" smtClean="0">
              <a:solidFill>
                <a:schemeClr val="tx1"/>
              </a:solidFill>
              <a:effectLst/>
              <a:latin typeface="+mn-lt"/>
              <a:ea typeface="+mn-ea"/>
              <a:cs typeface="+mn-cs"/>
            </a:endParaRPr>
          </a:p>
          <a:p>
            <a:r>
              <a:rPr lang="es-ES_tradnl" dirty="0" smtClean="0"/>
              <a:t/>
            </a:r>
            <a:br>
              <a:rPr lang="es-ES_tradnl" dirty="0" smtClean="0"/>
            </a:br>
            <a:r>
              <a:rPr lang="es-ES_tradnl" sz="1200" b="1" kern="1200" dirty="0" smtClean="0">
                <a:solidFill>
                  <a:schemeClr val="tx1"/>
                </a:solidFill>
                <a:effectLst/>
                <a:latin typeface="+mn-lt"/>
                <a:ea typeface="+mn-ea"/>
                <a:cs typeface="+mn-cs"/>
              </a:rPr>
              <a:t>El Sexto Informe de Evaluación</a:t>
            </a:r>
          </a:p>
          <a:p>
            <a:r>
              <a:rPr lang="es-ES_tradnl" sz="1200" b="0" i="0" kern="1200" dirty="0" smtClean="0">
                <a:solidFill>
                  <a:schemeClr val="tx1"/>
                </a:solidFill>
                <a:effectLst/>
                <a:latin typeface="+mn-lt"/>
                <a:ea typeface="+mn-ea"/>
                <a:cs typeface="+mn-cs"/>
              </a:rPr>
              <a:t>Durante este ciclo el Grupo Intergubernamental de Expertos elaborará tres informes especiales, un informe metodológico sobre los inventarios nacionales de gases de efecto invernadero y el Sexto Informe de Evaluación (IE6).</a:t>
            </a:r>
            <a:br>
              <a:rPr lang="es-ES_tradnl" sz="1200" b="0" i="0" kern="1200" dirty="0" smtClean="0">
                <a:solidFill>
                  <a:schemeClr val="tx1"/>
                </a:solidFill>
                <a:effectLst/>
                <a:latin typeface="+mn-lt"/>
                <a:ea typeface="+mn-ea"/>
                <a:cs typeface="+mn-cs"/>
              </a:rPr>
            </a:br>
            <a:r>
              <a:rPr lang="es-ES_tradnl" sz="1200" b="0" i="0" kern="1200" dirty="0" smtClean="0">
                <a:solidFill>
                  <a:schemeClr val="tx1"/>
                </a:solidFill>
                <a:effectLst/>
                <a:latin typeface="+mn-lt"/>
                <a:ea typeface="+mn-ea"/>
                <a:cs typeface="+mn-cs"/>
              </a:rPr>
              <a:t> </a:t>
            </a:r>
            <a:br>
              <a:rPr lang="es-ES_tradnl" sz="1200" b="0" i="0" kern="1200" dirty="0" smtClean="0">
                <a:solidFill>
                  <a:schemeClr val="tx1"/>
                </a:solidFill>
                <a:effectLst/>
                <a:latin typeface="+mn-lt"/>
                <a:ea typeface="+mn-ea"/>
                <a:cs typeface="+mn-cs"/>
              </a:rPr>
            </a:br>
            <a:r>
              <a:rPr lang="es-ES_tradnl" sz="1200" b="0" i="0" kern="1200" dirty="0" smtClean="0">
                <a:solidFill>
                  <a:schemeClr val="tx1"/>
                </a:solidFill>
                <a:effectLst/>
                <a:latin typeface="+mn-lt"/>
                <a:ea typeface="+mn-ea"/>
                <a:cs typeface="+mn-cs"/>
              </a:rPr>
              <a:t>En la 43ª reunión del IPCC, celebrada en abril de 2016, se acordó que el informe de síntesis del Sexto Informe de Evaluación se terminaría en 2022, a tiempo para el primer balance mundial de la Convención Marco de las Naciones Unidas sobre el Cambio Climático (CMNUCC). Entonces, los países examinarán los progresos realizados para lograr su objetivo de mantener el calentamiento global muy por debajo de 2 °C mientras que, al mismo tiempo, proseguirán los esfuerzos para limitar el aumento de la temperatura a 1,5 °C. Las contribuciones de los tres Grupos de trabajo al IE6 estarán listas en 2021.</a:t>
            </a:r>
            <a:br>
              <a:rPr lang="es-ES_tradnl" sz="1200" b="0" i="0" kern="1200" dirty="0" smtClean="0">
                <a:solidFill>
                  <a:schemeClr val="tx1"/>
                </a:solidFill>
                <a:effectLst/>
                <a:latin typeface="+mn-lt"/>
                <a:ea typeface="+mn-ea"/>
                <a:cs typeface="+mn-cs"/>
              </a:rPr>
            </a:br>
            <a:r>
              <a:rPr lang="es-ES_tradnl" sz="1200" b="0" i="0" kern="1200" dirty="0" smtClean="0">
                <a:solidFill>
                  <a:schemeClr val="tx1"/>
                </a:solidFill>
                <a:effectLst/>
                <a:latin typeface="+mn-lt"/>
                <a:ea typeface="+mn-ea"/>
                <a:cs typeface="+mn-cs"/>
              </a:rPr>
              <a:t> </a:t>
            </a:r>
            <a:br>
              <a:rPr lang="es-ES_tradnl" sz="1200" b="0" i="0" kern="1200" dirty="0" smtClean="0">
                <a:solidFill>
                  <a:schemeClr val="tx1"/>
                </a:solidFill>
                <a:effectLst/>
                <a:latin typeface="+mn-lt"/>
                <a:ea typeface="+mn-ea"/>
                <a:cs typeface="+mn-cs"/>
              </a:rPr>
            </a:br>
            <a:endParaRPr lang="es-ES_tradnl" sz="1200" b="0" i="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El Quinto Informe de Evaluación</a:t>
            </a:r>
          </a:p>
          <a:p>
            <a:r>
              <a:rPr lang="es-ES_tradnl" sz="1200" b="0" i="0" kern="1200" dirty="0" smtClean="0">
                <a:solidFill>
                  <a:schemeClr val="tx1"/>
                </a:solidFill>
                <a:effectLst/>
                <a:latin typeface="+mn-lt"/>
                <a:ea typeface="+mn-ea"/>
                <a:cs typeface="+mn-cs"/>
              </a:rPr>
              <a:t>En 2014, el IPCC finalizó el Quinto Informe de Evaluación, preparado por los tres </a:t>
            </a:r>
            <a:r>
              <a:rPr lang="es-ES_tradnl" sz="1200" b="0" i="0" u="sng" kern="1200" dirty="0" smtClean="0">
                <a:solidFill>
                  <a:schemeClr val="tx1"/>
                </a:solidFill>
                <a:effectLst/>
                <a:latin typeface="+mn-lt"/>
                <a:ea typeface="+mn-ea"/>
                <a:cs typeface="+mn-cs"/>
                <a:hlinkClick r:id="rId4"/>
              </a:rPr>
              <a:t>Grupos de trabajo</a:t>
            </a:r>
            <a:r>
              <a:rPr lang="es-ES_tradnl" sz="1200" b="0" i="0" kern="1200" dirty="0" smtClean="0">
                <a:solidFill>
                  <a:schemeClr val="tx1"/>
                </a:solidFill>
                <a:effectLst/>
                <a:latin typeface="+mn-lt"/>
                <a:ea typeface="+mn-ea"/>
                <a:cs typeface="+mn-cs"/>
              </a:rPr>
              <a:t>, que comprende tres contribuciones sobre </a:t>
            </a:r>
            <a:r>
              <a:rPr lang="es-ES_tradnl" sz="1200" b="0" i="0" u="sng" kern="1200" dirty="0" smtClean="0">
                <a:solidFill>
                  <a:schemeClr val="tx1"/>
                </a:solidFill>
                <a:effectLst/>
                <a:latin typeface="+mn-lt"/>
                <a:ea typeface="+mn-ea"/>
                <a:cs typeface="+mn-cs"/>
                <a:hlinkClick r:id="rId5"/>
              </a:rPr>
              <a:t>bases físicas</a:t>
            </a:r>
            <a:r>
              <a:rPr lang="es-ES_tradnl" sz="1200" b="0" i="0" kern="1200" dirty="0" smtClean="0">
                <a:solidFill>
                  <a:schemeClr val="tx1"/>
                </a:solidFill>
                <a:effectLst/>
                <a:latin typeface="+mn-lt"/>
                <a:ea typeface="+mn-ea"/>
                <a:cs typeface="+mn-cs"/>
              </a:rPr>
              <a:t>; </a:t>
            </a:r>
            <a:r>
              <a:rPr lang="es-ES_tradnl" sz="1200" b="0" i="0" u="sng" kern="1200" dirty="0" smtClean="0">
                <a:solidFill>
                  <a:schemeClr val="tx1"/>
                </a:solidFill>
                <a:effectLst/>
                <a:latin typeface="+mn-lt"/>
                <a:ea typeface="+mn-ea"/>
                <a:cs typeface="+mn-cs"/>
                <a:hlinkClick r:id="rId6"/>
              </a:rPr>
              <a:t>impactos, adaptación y vulnerabilidad</a:t>
            </a:r>
            <a:r>
              <a:rPr lang="es-ES_tradnl" sz="1200" b="0" i="0" kern="1200" dirty="0" smtClean="0">
                <a:solidFill>
                  <a:schemeClr val="tx1"/>
                </a:solidFill>
                <a:effectLst/>
                <a:latin typeface="+mn-lt"/>
                <a:ea typeface="+mn-ea"/>
                <a:cs typeface="+mn-cs"/>
              </a:rPr>
              <a:t>, y </a:t>
            </a:r>
            <a:r>
              <a:rPr lang="es-ES_tradnl" sz="1200" b="0" i="0" u="sng" kern="1200" dirty="0" smtClean="0">
                <a:solidFill>
                  <a:schemeClr val="tx1"/>
                </a:solidFill>
                <a:effectLst/>
                <a:latin typeface="+mn-lt"/>
                <a:ea typeface="+mn-ea"/>
                <a:cs typeface="+mn-cs"/>
                <a:hlinkClick r:id="rId7"/>
              </a:rPr>
              <a:t>mitigación del cambio climático</a:t>
            </a:r>
            <a:r>
              <a:rPr lang="es-ES_tradnl" sz="1200" b="0" i="0" kern="1200" dirty="0" smtClean="0">
                <a:solidFill>
                  <a:schemeClr val="tx1"/>
                </a:solidFill>
                <a:effectLst/>
                <a:latin typeface="+mn-lt"/>
                <a:ea typeface="+mn-ea"/>
                <a:cs typeface="+mn-cs"/>
              </a:rPr>
              <a:t>, más un </a:t>
            </a:r>
            <a:r>
              <a:rPr lang="es-ES_tradnl" sz="1200" b="0" i="0" u="sng" kern="1200" dirty="0" smtClean="0">
                <a:solidFill>
                  <a:schemeClr val="tx1"/>
                </a:solidFill>
                <a:effectLst/>
                <a:latin typeface="+mn-lt"/>
                <a:ea typeface="+mn-ea"/>
                <a:cs typeface="+mn-cs"/>
                <a:hlinkClick r:id="rId8"/>
              </a:rPr>
              <a:t>Informe de síntesis</a:t>
            </a:r>
            <a:r>
              <a:rPr lang="es-ES_tradnl" sz="1200" b="0" i="0" kern="1200" dirty="0" smtClean="0">
                <a:solidFill>
                  <a:schemeClr val="tx1"/>
                </a:solidFill>
                <a:effectLst/>
                <a:latin typeface="+mn-lt"/>
                <a:ea typeface="+mn-ea"/>
                <a:cs typeface="+mn-cs"/>
              </a:rPr>
              <a:t>. La contribución del Grupo de trabajo I se aceptó y aprobó en septiembre de 2013. Las contribuciones de los Grupos de trabajo II y III se aceptaron y aprobaron en marzo y abril de 2014, respectivamente, y el Informe de síntesis se aprobó y adoptó en noviembre de 2014.</a:t>
            </a:r>
            <a:br>
              <a:rPr lang="es-ES_tradnl" sz="1200" b="0" i="0" kern="1200" dirty="0" smtClean="0">
                <a:solidFill>
                  <a:schemeClr val="tx1"/>
                </a:solidFill>
                <a:effectLst/>
                <a:latin typeface="+mn-lt"/>
                <a:ea typeface="+mn-ea"/>
                <a:cs typeface="+mn-cs"/>
              </a:rPr>
            </a:br>
            <a:r>
              <a:rPr lang="es-ES_tradnl" sz="1200" b="0" i="0" kern="1200" dirty="0" smtClean="0">
                <a:solidFill>
                  <a:schemeClr val="tx1"/>
                </a:solidFill>
                <a:effectLst/>
                <a:latin typeface="+mn-lt"/>
                <a:ea typeface="+mn-ea"/>
                <a:cs typeface="+mn-cs"/>
              </a:rPr>
              <a:t> </a:t>
            </a:r>
            <a:br>
              <a:rPr lang="es-ES_tradnl" sz="1200" b="0" i="0" kern="1200" dirty="0" smtClean="0">
                <a:solidFill>
                  <a:schemeClr val="tx1"/>
                </a:solidFill>
                <a:effectLst/>
                <a:latin typeface="+mn-lt"/>
                <a:ea typeface="+mn-ea"/>
                <a:cs typeface="+mn-cs"/>
              </a:rPr>
            </a:br>
            <a:r>
              <a:rPr lang="es-ES_tradnl" sz="1200" b="0" i="0" kern="1200" dirty="0" smtClean="0">
                <a:solidFill>
                  <a:schemeClr val="tx1"/>
                </a:solidFill>
                <a:effectLst/>
                <a:latin typeface="+mn-lt"/>
                <a:ea typeface="+mn-ea"/>
                <a:cs typeface="+mn-cs"/>
              </a:rPr>
              <a:t>En comparación con los informes anteriores, en el Quinto Informe de Evaluación se hace más hincapié en la evaluación de los aspectos socioeconómicos del cambio climático y sus consecuencias para el desarrollo sostenible, los aspectos regionales, la gestión del riesgo y la elaboración de una respuesta mediante la adaptación y la mitigación.</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fr-CH" sz="1200" kern="1200" cap="none" dirty="0">
              <a:solidFill>
                <a:schemeClr val="tx1"/>
              </a:solidFill>
              <a:effectLst/>
              <a:latin typeface="Tw Cen MT" pitchFamily="34" charset="0"/>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6C687-2AEC-4559-AAF6-2FDD8B6CC407}" type="slidenum">
              <a:rPr lang="en-US"/>
              <a:pPr fontAlgn="base">
                <a:spcBef>
                  <a:spcPct val="0"/>
                </a:spcBef>
                <a:spcAft>
                  <a:spcPct val="0"/>
                </a:spcAft>
                <a:defRPr/>
              </a:pPr>
              <a:t>5</a:t>
            </a:fld>
            <a:endParaRPr lang="en-US"/>
          </a:p>
        </p:txBody>
      </p:sp>
    </p:spTree>
    <p:extLst>
      <p:ext uri="{BB962C8B-B14F-4D97-AF65-F5344CB8AC3E}">
        <p14:creationId xmlns:p14="http://schemas.microsoft.com/office/powerpoint/2010/main" val="8405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90488" y="744538"/>
            <a:ext cx="6616700"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s-ES" noProof="0" dirty="0" smtClean="0">
                <a:latin typeface="Tw Cen MT" pitchFamily="34" charset="0"/>
              </a:rPr>
              <a:t>El</a:t>
            </a:r>
            <a:r>
              <a:rPr lang="es-ES" baseline="0" noProof="0" dirty="0" smtClean="0">
                <a:latin typeface="Tw Cen MT" pitchFamily="34" charset="0"/>
              </a:rPr>
              <a:t> </a:t>
            </a:r>
            <a:r>
              <a:rPr lang="es-ES" noProof="0" dirty="0" smtClean="0">
                <a:latin typeface="Tw Cen MT" pitchFamily="34" charset="0"/>
              </a:rPr>
              <a:t>IPCC publica varios informes que son relevantes para el régimen de cambio</a:t>
            </a:r>
            <a:r>
              <a:rPr lang="es-ES" baseline="0" noProof="0" dirty="0" smtClean="0">
                <a:latin typeface="Tw Cen MT" pitchFamily="34" charset="0"/>
              </a:rPr>
              <a:t> climático. Ampliamente citados, los exhaustivos informes de evaluación examinan las últimas informaciones científicas sobre el cambio climático, sus repercusiones,</a:t>
            </a:r>
            <a:r>
              <a:rPr lang="es-ES" i="1" baseline="0" noProof="0" dirty="0" smtClean="0">
                <a:latin typeface="Tw Cen MT" pitchFamily="34" charset="0"/>
              </a:rPr>
              <a:t> vulnerabilidad </a:t>
            </a:r>
            <a:r>
              <a:rPr lang="es-ES" baseline="0" noProof="0" dirty="0" smtClean="0">
                <a:latin typeface="Tw Cen MT" pitchFamily="34" charset="0"/>
              </a:rPr>
              <a:t>y adaptación, así como posibilidades de mitigación. Además de estos informes, el IPCC también publica informes especiales sobre ciertos temas, como, por ejemplo, fuentes de energía renovable, fenómenos extremos y desastres, y escenarios de emisiones. También elabora documentos de orientación metodológica y documentos técnicos.   </a:t>
            </a:r>
            <a:endParaRPr lang="es-ES" noProof="0" dirty="0" smtClean="0">
              <a:latin typeface="Tw Cen MT"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fr-CH" sz="1200" kern="1200" cap="none" dirty="0">
              <a:solidFill>
                <a:schemeClr val="tx1"/>
              </a:solidFill>
              <a:effectLst/>
              <a:latin typeface="Tw Cen MT" pitchFamily="34" charset="0"/>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6C687-2AEC-4559-AAF6-2FDD8B6CC407}"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214238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679450" y="4714875"/>
            <a:ext cx="5438775" cy="4928964"/>
          </a:xfrm>
        </p:spPr>
        <p:txBody>
          <a:bodyPr>
            <a:normAutofit fontScale="4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_tradnl" dirty="0" smtClean="0">
                <a:hlinkClick r:id="rId3"/>
              </a:rPr>
              <a:t>https://canviclimatic.gencat.cat/es/oficina/actuacio_internacional/participacio_cop/cop1_berlin_1995/</a:t>
            </a:r>
            <a:endParaRPr lang="es-ES" baseline="0" noProof="0" dirty="0" smtClean="0">
              <a:latin typeface="Tw Cen MT"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baseline="0" noProof="0" dirty="0" smtClean="0">
              <a:latin typeface="Tw Cen MT"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baseline="0" noProof="0" dirty="0" smtClean="0">
                <a:latin typeface="Tw Cen MT" pitchFamily="34" charset="0"/>
              </a:rPr>
              <a:t>Ya </a:t>
            </a:r>
            <a:r>
              <a:rPr lang="es-ES" baseline="0" noProof="0" dirty="0">
                <a:latin typeface="Tw Cen MT" pitchFamily="34" charset="0"/>
              </a:rPr>
              <a:t>en el decenio de 1930 las conclusiones científicas advertían del aumento de las emisiones de </a:t>
            </a:r>
            <a:r>
              <a:rPr lang="es-ES" noProof="0" dirty="0">
                <a:latin typeface="Tw Cen MT" pitchFamily="34" charset="0"/>
              </a:rPr>
              <a:t>CO</a:t>
            </a:r>
            <a:r>
              <a:rPr lang="es-ES" baseline="-25000" noProof="0" dirty="0">
                <a:latin typeface="Tw Cen MT" pitchFamily="34" charset="0"/>
              </a:rPr>
              <a:t>2</a:t>
            </a:r>
            <a:r>
              <a:rPr lang="es-ES" baseline="0" noProof="0" dirty="0">
                <a:latin typeface="Tw Cen MT" pitchFamily="34" charset="0"/>
              </a:rPr>
              <a:t> y que dicho aumento era resultado de actividades </a:t>
            </a:r>
            <a:r>
              <a:rPr lang="es-ES" i="1" baseline="0" noProof="0" dirty="0">
                <a:latin typeface="Tw Cen MT" pitchFamily="34" charset="0"/>
              </a:rPr>
              <a:t>antropogénicas</a:t>
            </a:r>
            <a:r>
              <a:rPr lang="es-ES" baseline="0" noProof="0" dirty="0">
                <a:latin typeface="Tw Cen MT" pitchFamily="34" charset="0"/>
              </a:rPr>
              <a:t> (humanas). </a:t>
            </a:r>
            <a:endParaRPr lang="es-ES" baseline="0" noProof="0" dirty="0" smtClean="0">
              <a:latin typeface="Tw Cen MT"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baseline="0" noProof="0" dirty="0" smtClean="0">
                <a:latin typeface="Tw Cen MT" pitchFamily="34" charset="0"/>
              </a:rPr>
              <a:t>Los </a:t>
            </a:r>
            <a:r>
              <a:rPr lang="es-ES" baseline="0" noProof="0" dirty="0">
                <a:latin typeface="Tw Cen MT" pitchFamily="34" charset="0"/>
              </a:rPr>
              <a:t>científicos también advirtieron </a:t>
            </a:r>
            <a:r>
              <a:rPr lang="es-ES" baseline="0" noProof="0" dirty="0" smtClean="0">
                <a:latin typeface="Tw Cen MT" pitchFamily="34" charset="0"/>
              </a:rPr>
              <a:t>que </a:t>
            </a:r>
            <a:r>
              <a:rPr lang="es-ES" baseline="0" noProof="0" dirty="0">
                <a:latin typeface="Tw Cen MT" pitchFamily="34" charset="0"/>
              </a:rPr>
              <a:t>este aumento en las emisiones de</a:t>
            </a:r>
            <a:r>
              <a:rPr lang="es-ES" noProof="0" dirty="0">
                <a:latin typeface="Tw Cen MT" pitchFamily="34" charset="0"/>
              </a:rPr>
              <a:t> CO</a:t>
            </a:r>
            <a:r>
              <a:rPr lang="es-ES" baseline="-25000" noProof="0" dirty="0">
                <a:latin typeface="Tw Cen MT" pitchFamily="34" charset="0"/>
              </a:rPr>
              <a:t>2</a:t>
            </a:r>
            <a:r>
              <a:rPr lang="es-ES" noProof="0" dirty="0">
                <a:latin typeface="Tw Cen MT" pitchFamily="34" charset="0"/>
              </a:rPr>
              <a:t> estaba contribuyendo a</a:t>
            </a:r>
            <a:r>
              <a:rPr lang="es-ES" baseline="0" noProof="0" dirty="0">
                <a:latin typeface="Tw Cen MT" pitchFamily="34" charset="0"/>
              </a:rPr>
              <a:t> un</a:t>
            </a:r>
            <a:r>
              <a:rPr lang="es-ES" noProof="0" dirty="0">
                <a:latin typeface="Tw Cen MT" pitchFamily="34" charset="0"/>
              </a:rPr>
              <a:t> calentamiento de la atmósfera</a:t>
            </a:r>
            <a:r>
              <a:rPr lang="es-ES" baseline="0" noProof="0" dirty="0">
                <a:latin typeface="Tw Cen MT" pitchFamily="34" charset="0"/>
              </a:rPr>
              <a:t> mundial muy superior al </a:t>
            </a:r>
            <a:r>
              <a:rPr lang="es-ES" i="1" baseline="0" noProof="0" dirty="0">
                <a:latin typeface="Tw Cen MT" pitchFamily="34" charset="0"/>
              </a:rPr>
              <a:t>efecto invernadero </a:t>
            </a:r>
            <a:r>
              <a:rPr lang="es-ES" baseline="0" noProof="0" dirty="0">
                <a:latin typeface="Tw Cen MT" pitchFamily="34" charset="0"/>
              </a:rPr>
              <a:t>natural</a:t>
            </a:r>
            <a:r>
              <a:rPr lang="es-ES" noProof="0" dirty="0">
                <a:latin typeface="Tw Cen MT" pitchFamily="34" charset="0"/>
              </a:rPr>
              <a:t>. </a:t>
            </a:r>
            <a:endParaRPr lang="es-ES" noProof="0" dirty="0" smtClean="0">
              <a:latin typeface="Tw Cen MT"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noProof="0" dirty="0" smtClean="0">
                <a:latin typeface="Tw Cen MT" pitchFamily="34" charset="0"/>
              </a:rPr>
              <a:t>En </a:t>
            </a:r>
            <a:r>
              <a:rPr lang="es-ES" noProof="0" dirty="0">
                <a:latin typeface="Tw Cen MT" pitchFamily="34" charset="0"/>
              </a:rPr>
              <a:t>1990, el Primer Informe de Evaluación del IPCC confirmó</a:t>
            </a:r>
            <a:r>
              <a:rPr lang="es-ES" baseline="0" noProof="0" dirty="0">
                <a:latin typeface="Tw Cen MT" pitchFamily="34" charset="0"/>
              </a:rPr>
              <a:t> que el cambio climático antropogénico era real y una amenaza. Dos años después, en 1992, se aprobó la Convención Marco de las Naciones Unidas. </a:t>
            </a:r>
            <a:r>
              <a:rPr lang="es-ES" noProof="0" dirty="0">
                <a:latin typeface="Tw Cen MT" pitchFamily="34" charset="0"/>
              </a:rPr>
              <a:t> </a:t>
            </a:r>
          </a:p>
          <a:p>
            <a:endParaRPr lang="es-ES" noProof="0" dirty="0">
              <a:latin typeface="Tw Cen MT" pitchFamily="34" charset="0"/>
            </a:endParaRPr>
          </a:p>
          <a:p>
            <a:pPr eaLnBrk="1" hangingPunct="1">
              <a:spcBef>
                <a:spcPct val="0"/>
              </a:spcBef>
            </a:pPr>
            <a:r>
              <a:rPr lang="es-ES" b="1" i="1" baseline="0" noProof="0" dirty="0">
                <a:latin typeface="Tw Cen MT" pitchFamily="34" charset="0"/>
                <a:ea typeface="Zapf Dingbats"/>
                <a:cs typeface="Zapf Dingbats"/>
              </a:rPr>
              <a:t>Información adicional:</a:t>
            </a:r>
          </a:p>
          <a:p>
            <a:endParaRPr lang="es-ES" noProof="0" dirty="0">
              <a:latin typeface="Tw Cen MT" pitchFamily="34" charset="0"/>
            </a:endParaRPr>
          </a:p>
          <a:p>
            <a:r>
              <a:rPr lang="es-ES" baseline="0" noProof="0" dirty="0">
                <a:latin typeface="Tw Cen MT" pitchFamily="34" charset="0"/>
              </a:rPr>
              <a:t>En 1979 se celebró la Primera Conferencia Mundial sobre el Clima en Ginebra. Esta fue la primera vez que se presentaron a nivel internacional las conclusiones científicas que constataban la influencia de la actividad humana en el cambio climático. </a:t>
            </a:r>
            <a:endParaRPr lang="es-ES" baseline="0" noProof="0" dirty="0" smtClean="0">
              <a:latin typeface="Tw Cen MT" pitchFamily="34" charset="0"/>
            </a:endParaRPr>
          </a:p>
          <a:p>
            <a:r>
              <a:rPr kumimoji="0" lang="es-ES" sz="1200" b="0" i="0" u="none" strike="noStrike" kern="1200" cap="none" spc="0" normalizeH="0" baseline="0" noProof="0" dirty="0" smtClean="0">
                <a:ln>
                  <a:noFill/>
                </a:ln>
                <a:solidFill>
                  <a:prstClr val="black"/>
                </a:solidFill>
                <a:effectLst/>
                <a:uLnTx/>
                <a:uFillTx/>
                <a:latin typeface="Tw Cen MT" pitchFamily="34" charset="0"/>
              </a:rPr>
              <a:t>A </a:t>
            </a:r>
            <a:r>
              <a:rPr kumimoji="0" lang="es-ES" sz="1200" b="0" i="0" u="none" strike="noStrike" kern="1200" cap="none" spc="0" normalizeH="0" baseline="0" noProof="0" dirty="0">
                <a:ln>
                  <a:noFill/>
                </a:ln>
                <a:solidFill>
                  <a:prstClr val="black"/>
                </a:solidFill>
                <a:effectLst/>
                <a:uLnTx/>
                <a:uFillTx/>
                <a:latin typeface="Tw Cen MT" pitchFamily="34" charset="0"/>
              </a:rPr>
              <a:t>mediados del decenio de 1980, </a:t>
            </a:r>
            <a:r>
              <a:rPr kumimoji="0" lang="es-ES" sz="1200" b="0" i="0" u="none" strike="noStrike" kern="1200" cap="none" spc="0" normalizeH="0" baseline="0" noProof="0" dirty="0">
                <a:ln>
                  <a:noFill/>
                </a:ln>
                <a:solidFill>
                  <a:schemeClr val="tx1"/>
                </a:solidFill>
                <a:effectLst/>
                <a:uLnTx/>
                <a:uFillTx/>
                <a:latin typeface="Tw Cen MT" pitchFamily="34" charset="0"/>
              </a:rPr>
              <a:t>e</a:t>
            </a:r>
            <a:r>
              <a:rPr lang="es-ES" baseline="0" noProof="0" dirty="0">
                <a:latin typeface="Tw Cen MT" pitchFamily="34" charset="0"/>
              </a:rPr>
              <a:t>l aumento de datos científicos y la creciente preocupación pública llevaron al programa político la cuestión de la interferencia humana en el sistema climático. Los gobiernos concluyeron que era necesario un órgano independiente e imparcial para abordar esta cuestión, lo que dio lugar a la creación del Grupo Intergubernamental de Expertos sobre el Cambio Climático (IPCC) en 1988. </a:t>
            </a:r>
          </a:p>
          <a:p>
            <a:endParaRPr lang="es-ES" baseline="0" noProof="0" dirty="0">
              <a:latin typeface="Tw Cen MT" pitchFamily="34" charset="0"/>
            </a:endParaRPr>
          </a:p>
          <a:p>
            <a:r>
              <a:rPr lang="es-ES" baseline="0" noProof="0" dirty="0">
                <a:latin typeface="Tw Cen MT" pitchFamily="34" charset="0"/>
              </a:rPr>
              <a:t>En 1988, la Asamblea General de las Naciones Unidas (UNGA, por sus siglas en inglés) abordó por primera vez la cuestión del cambio climático y aprobó una resolución sobre la “Protección del clima mundial para las generaciones presentes y futuras”. El IPCC tenía el mandato de realizar un examen exhaustivo del estado del conocimiento de la ciencia del cambio climático y formular recomendaciones acerca de las repercusiones económicas y sociales del cambio climático. El IPCC también tenía el mandato de identificar posibles estrategias de respuesta.</a:t>
            </a:r>
          </a:p>
          <a:p>
            <a:endParaRPr lang="es-ES" baseline="0" noProof="0" dirty="0">
              <a:latin typeface="Tw Cen MT" pitchFamily="34" charset="0"/>
            </a:endParaRPr>
          </a:p>
          <a:p>
            <a:r>
              <a:rPr lang="es-ES" baseline="0" noProof="0" dirty="0">
                <a:latin typeface="Tw Cen MT" pitchFamily="34" charset="0"/>
              </a:rPr>
              <a:t>En 1990 se publicó el Primer Informe de Evaluación del IPCC. El IPCC y la Declaración Ministerial de la Segunda Conferencia Mundial sobre el Clima solicitaron un tratado mundial que abordara el problema del cambio climático antropogénico. La Asamblea General de las Naciones Unidas </a:t>
            </a:r>
            <a:r>
              <a:rPr kumimoji="0" lang="es-ES" sz="1200" b="0" i="0" u="none" strike="noStrike" kern="1200" cap="none" spc="0" normalizeH="0" baseline="0" noProof="0" dirty="0">
                <a:ln>
                  <a:noFill/>
                </a:ln>
                <a:solidFill>
                  <a:prstClr val="black"/>
                </a:solidFill>
                <a:effectLst/>
                <a:uLnTx/>
                <a:uFillTx/>
                <a:latin typeface="Tw Cen MT" pitchFamily="34" charset="0"/>
              </a:rPr>
              <a:t>abrió formalmente las</a:t>
            </a:r>
            <a:r>
              <a:rPr lang="es-ES" baseline="0" noProof="0" dirty="0">
                <a:latin typeface="Tw Cen MT" pitchFamily="34" charset="0"/>
              </a:rPr>
              <a:t> negociaciones en torno a una convención marco, que se iniciaron en la primera reunión del Comité Intergubernamental de Negociación (CIN) en 1991. Quince meses después el CIN aprobó la CMNUCC por consenso. </a:t>
            </a:r>
            <a:endParaRPr lang="es-ES" baseline="0" noProof="0" dirty="0" smtClean="0">
              <a:latin typeface="Tw Cen MT" pitchFamily="34" charset="0"/>
            </a:endParaRPr>
          </a:p>
          <a:p>
            <a:endParaRPr lang="es-ES" baseline="0" noProof="0" dirty="0" smtClean="0">
              <a:latin typeface="Tw Cen MT"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noProof="0" dirty="0" smtClean="0">
                <a:latin typeface="Tw Cen MT" pitchFamily="34" charset="0"/>
              </a:rPr>
              <a:t>Cuando las Partes aprobaron la CMNUCC sabían que los compromisos de la Convención no serían suficientes para mitigar el cambio climático. En virtud del Mandato de Berlín de la CP 1 se inicia una nueva ronda de negociaciones para decidir sobre un nuevo instrumento con compromisos más firmes. Este nuevo instrumento tenía por objeto fortalecer y complementar a la Convención. Tras 18 meses de negociaciones, el Protocolo de Kioto fue aprobado el 11 de diciembre de 1997 y entró en vigor el 16 de febrero de 2005. En la actualidad, 191 países y una organización regional de integración económica son parte en el Protocolo de Kioto.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i="1" baseline="0" noProof="0" dirty="0" smtClean="0">
              <a:latin typeface="Tw Cen MT"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i="1" baseline="0" noProof="0" dirty="0" smtClean="0">
                <a:latin typeface="Tw Cen MT" pitchFamily="34" charset="0"/>
              </a:rPr>
              <a:t>Protocolo de Kioto</a:t>
            </a:r>
          </a:p>
          <a:p>
            <a:pPr>
              <a:lnSpc>
                <a:spcPct val="120000"/>
              </a:lnSpc>
            </a:pPr>
            <a:r>
              <a:rPr lang="en-GB" dirty="0" smtClean="0">
                <a:latin typeface="Tw Cen MT" pitchFamily="34" charset="0"/>
              </a:rPr>
              <a:t>Uno de </a:t>
            </a:r>
            <a:r>
              <a:rPr lang="en-GB" dirty="0" err="1" smtClean="0">
                <a:latin typeface="Tw Cen MT" pitchFamily="34" charset="0"/>
              </a:rPr>
              <a:t>los</a:t>
            </a:r>
            <a:r>
              <a:rPr lang="en-GB" dirty="0" smtClean="0">
                <a:latin typeface="Tw Cen MT" pitchFamily="34" charset="0"/>
              </a:rPr>
              <a:t> </a:t>
            </a:r>
            <a:r>
              <a:rPr lang="en-GB" dirty="0" err="1" smtClean="0">
                <a:latin typeface="Tw Cen MT" pitchFamily="34" charset="0"/>
              </a:rPr>
              <a:t>compromisos</a:t>
            </a:r>
            <a:r>
              <a:rPr lang="en-GB" dirty="0" smtClean="0">
                <a:latin typeface="Tw Cen MT" pitchFamily="34" charset="0"/>
              </a:rPr>
              <a:t> de </a:t>
            </a:r>
            <a:r>
              <a:rPr lang="en-GB" dirty="0" err="1" smtClean="0">
                <a:latin typeface="Tw Cen MT" pitchFamily="34" charset="0"/>
              </a:rPr>
              <a:t>todas</a:t>
            </a:r>
            <a:r>
              <a:rPr lang="en-GB" dirty="0" smtClean="0">
                <a:latin typeface="Tw Cen MT" pitchFamily="34" charset="0"/>
              </a:rPr>
              <a:t> las </a:t>
            </a:r>
            <a:r>
              <a:rPr lang="en-GB" dirty="0" err="1" smtClean="0">
                <a:latin typeface="Tw Cen MT" pitchFamily="34" charset="0"/>
              </a:rPr>
              <a:t>partes</a:t>
            </a:r>
            <a:r>
              <a:rPr lang="en-GB" dirty="0" smtClean="0">
                <a:latin typeface="Tw Cen MT" pitchFamily="34" charset="0"/>
              </a:rPr>
              <a:t> </a:t>
            </a:r>
            <a:r>
              <a:rPr lang="en-GB" dirty="0" err="1" smtClean="0">
                <a:latin typeface="Tw Cen MT" pitchFamily="34" charset="0"/>
              </a:rPr>
              <a:t>es</a:t>
            </a:r>
            <a:r>
              <a:rPr lang="en-GB" dirty="0" smtClean="0">
                <a:latin typeface="Tw Cen MT" pitchFamily="34" charset="0"/>
              </a:rPr>
              <a:t> </a:t>
            </a:r>
            <a:r>
              <a:rPr lang="en-GB" dirty="0" err="1" smtClean="0">
                <a:latin typeface="Tw Cen MT" pitchFamily="34" charset="0"/>
              </a:rPr>
              <a:t>desarrollar</a:t>
            </a:r>
            <a:r>
              <a:rPr lang="en-GB" baseline="0" dirty="0" smtClean="0">
                <a:latin typeface="Tw Cen MT" pitchFamily="34" charset="0"/>
              </a:rPr>
              <a:t> </a:t>
            </a:r>
            <a:r>
              <a:rPr lang="en-GB" baseline="0" dirty="0" err="1" smtClean="0">
                <a:latin typeface="Tw Cen MT" pitchFamily="34" charset="0"/>
              </a:rPr>
              <a:t>inventarios</a:t>
            </a:r>
            <a:r>
              <a:rPr lang="en-GB" baseline="0" dirty="0" smtClean="0">
                <a:latin typeface="Tw Cen MT" pitchFamily="34" charset="0"/>
              </a:rPr>
              <a:t> GHGs </a:t>
            </a:r>
            <a:r>
              <a:rPr lang="en-GB" baseline="0" dirty="0" err="1" smtClean="0">
                <a:latin typeface="Tw Cen MT" pitchFamily="34" charset="0"/>
              </a:rPr>
              <a:t>nacionales</a:t>
            </a:r>
            <a:r>
              <a:rPr lang="en-GB" baseline="0" dirty="0" smtClean="0">
                <a:latin typeface="Tw Cen MT" pitchFamily="34" charset="0"/>
              </a:rPr>
              <a:t> y </a:t>
            </a:r>
            <a:r>
              <a:rPr lang="en-GB" baseline="0" dirty="0" err="1" smtClean="0">
                <a:latin typeface="Tw Cen MT" pitchFamily="34" charset="0"/>
              </a:rPr>
              <a:t>entregar</a:t>
            </a:r>
            <a:r>
              <a:rPr lang="en-GB" baseline="0" dirty="0" smtClean="0">
                <a:latin typeface="Tw Cen MT" pitchFamily="34" charset="0"/>
              </a:rPr>
              <a:t> </a:t>
            </a:r>
            <a:r>
              <a:rPr lang="en-GB" baseline="0" dirty="0" err="1" smtClean="0">
                <a:latin typeface="Tw Cen MT" pitchFamily="34" charset="0"/>
              </a:rPr>
              <a:t>reportes</a:t>
            </a:r>
            <a:r>
              <a:rPr lang="en-GB" baseline="0" dirty="0" smtClean="0">
                <a:latin typeface="Tw Cen MT" pitchFamily="34" charset="0"/>
              </a:rPr>
              <a:t> regulates a la COP </a:t>
            </a:r>
            <a:r>
              <a:rPr lang="en-GB" baseline="0" dirty="0" err="1" smtClean="0">
                <a:latin typeface="Tw Cen MT" pitchFamily="34" charset="0"/>
              </a:rPr>
              <a:t>sobre</a:t>
            </a:r>
            <a:r>
              <a:rPr lang="en-GB" baseline="0" dirty="0" smtClean="0">
                <a:latin typeface="Tw Cen MT" pitchFamily="34" charset="0"/>
              </a:rPr>
              <a:t> </a:t>
            </a:r>
            <a:r>
              <a:rPr lang="en-GB" baseline="0" dirty="0" err="1" smtClean="0">
                <a:latin typeface="Tw Cen MT" pitchFamily="34" charset="0"/>
              </a:rPr>
              <a:t>información</a:t>
            </a:r>
            <a:r>
              <a:rPr lang="en-GB" baseline="0" dirty="0" smtClean="0">
                <a:latin typeface="Tw Cen MT" pitchFamily="34" charset="0"/>
              </a:rPr>
              <a:t> </a:t>
            </a:r>
            <a:r>
              <a:rPr lang="en-GB" baseline="0" dirty="0" err="1" smtClean="0">
                <a:latin typeface="Tw Cen MT" pitchFamily="34" charset="0"/>
              </a:rPr>
              <a:t>relacionada</a:t>
            </a:r>
            <a:r>
              <a:rPr lang="en-GB" baseline="0" dirty="0" smtClean="0">
                <a:latin typeface="Tw Cen MT" pitchFamily="34" charset="0"/>
              </a:rPr>
              <a:t> a la </a:t>
            </a:r>
            <a:r>
              <a:rPr lang="en-GB" baseline="0" dirty="0" err="1" smtClean="0">
                <a:latin typeface="Tw Cen MT" pitchFamily="34" charset="0"/>
              </a:rPr>
              <a:t>implementación</a:t>
            </a:r>
            <a:r>
              <a:rPr lang="en-GB" baseline="0" dirty="0" smtClean="0">
                <a:latin typeface="Tw Cen MT" pitchFamily="34" charset="0"/>
              </a:rPr>
              <a:t> de la </a:t>
            </a:r>
            <a:r>
              <a:rPr lang="en-GB" baseline="0" dirty="0" err="1" smtClean="0">
                <a:latin typeface="Tw Cen MT" pitchFamily="34" charset="0"/>
              </a:rPr>
              <a:t>Convención</a:t>
            </a:r>
            <a:r>
              <a:rPr lang="en-GB" baseline="0" dirty="0" smtClean="0">
                <a:latin typeface="Tw Cen MT" pitchFamily="34" charset="0"/>
              </a:rPr>
              <a:t>. </a:t>
            </a:r>
            <a:r>
              <a:rPr lang="en-GB" baseline="0" dirty="0" err="1" smtClean="0">
                <a:latin typeface="Tw Cen MT" pitchFamily="34" charset="0"/>
              </a:rPr>
              <a:t>Éstas</a:t>
            </a:r>
            <a:r>
              <a:rPr lang="en-GB" baseline="0" dirty="0" smtClean="0">
                <a:latin typeface="Tw Cen MT" pitchFamily="34" charset="0"/>
              </a:rPr>
              <a:t> se </a:t>
            </a:r>
            <a:r>
              <a:rPr lang="en-GB" baseline="0" dirty="0" err="1" smtClean="0">
                <a:latin typeface="Tw Cen MT" pitchFamily="34" charset="0"/>
              </a:rPr>
              <a:t>llaman</a:t>
            </a:r>
            <a:r>
              <a:rPr lang="en-GB" baseline="0" dirty="0" smtClean="0">
                <a:latin typeface="Tw Cen MT" pitchFamily="34" charset="0"/>
              </a:rPr>
              <a:t>, </a:t>
            </a:r>
            <a:r>
              <a:rPr lang="en-GB" baseline="0" dirty="0" err="1" smtClean="0">
                <a:latin typeface="Tw Cen MT" pitchFamily="34" charset="0"/>
              </a:rPr>
              <a:t>Comunicaciones</a:t>
            </a:r>
            <a:r>
              <a:rPr lang="en-GB" baseline="0" dirty="0" smtClean="0">
                <a:latin typeface="Tw Cen MT" pitchFamily="34" charset="0"/>
              </a:rPr>
              <a:t> </a:t>
            </a:r>
            <a:r>
              <a:rPr lang="en-GB" baseline="0" dirty="0" err="1" smtClean="0">
                <a:latin typeface="Tw Cen MT" pitchFamily="34" charset="0"/>
              </a:rPr>
              <a:t>Nacionales</a:t>
            </a:r>
            <a:r>
              <a:rPr lang="en-GB" baseline="0" dirty="0" smtClean="0">
                <a:latin typeface="Tw Cen MT" pitchFamily="34" charset="0"/>
              </a:rPr>
              <a:t> (NCs) y </a:t>
            </a:r>
            <a:r>
              <a:rPr lang="en-GB" baseline="0" dirty="0" err="1" smtClean="0">
                <a:latin typeface="Tw Cen MT" pitchFamily="34" charset="0"/>
              </a:rPr>
              <a:t>traen</a:t>
            </a:r>
            <a:r>
              <a:rPr lang="en-GB" baseline="0" dirty="0" smtClean="0">
                <a:latin typeface="Tw Cen MT" pitchFamily="34" charset="0"/>
              </a:rPr>
              <a:t> </a:t>
            </a:r>
            <a:r>
              <a:rPr lang="en-GB" baseline="0" dirty="0" err="1" smtClean="0">
                <a:latin typeface="Tw Cen MT" pitchFamily="34" charset="0"/>
              </a:rPr>
              <a:t>consigo</a:t>
            </a:r>
            <a:r>
              <a:rPr lang="en-GB" baseline="0" dirty="0" smtClean="0">
                <a:latin typeface="Tw Cen MT" pitchFamily="34" charset="0"/>
              </a:rPr>
              <a:t> un </a:t>
            </a:r>
            <a:r>
              <a:rPr lang="en-GB" baseline="0" dirty="0" err="1" smtClean="0">
                <a:latin typeface="Tw Cen MT" pitchFamily="34" charset="0"/>
              </a:rPr>
              <a:t>conjunto</a:t>
            </a:r>
            <a:r>
              <a:rPr lang="en-GB" baseline="0" dirty="0" smtClean="0">
                <a:latin typeface="Tw Cen MT" pitchFamily="34" charset="0"/>
              </a:rPr>
              <a:t> de </a:t>
            </a:r>
            <a:r>
              <a:rPr lang="en-GB" baseline="0" dirty="0" err="1" smtClean="0">
                <a:latin typeface="Tw Cen MT" pitchFamily="34" charset="0"/>
              </a:rPr>
              <a:t>información</a:t>
            </a:r>
            <a:r>
              <a:rPr lang="en-GB" baseline="0" dirty="0" smtClean="0">
                <a:latin typeface="Tw Cen MT" pitchFamily="34" charset="0"/>
              </a:rPr>
              <a:t> </a:t>
            </a:r>
            <a:r>
              <a:rPr lang="en-GB" baseline="0" dirty="0" err="1" smtClean="0">
                <a:latin typeface="Tw Cen MT" pitchFamily="34" charset="0"/>
              </a:rPr>
              <a:t>sobre</a:t>
            </a:r>
            <a:r>
              <a:rPr lang="en-GB" baseline="0" dirty="0" smtClean="0">
                <a:latin typeface="Tw Cen MT" pitchFamily="34" charset="0"/>
              </a:rPr>
              <a:t> </a:t>
            </a:r>
            <a:r>
              <a:rPr lang="en-GB" baseline="0" dirty="0" err="1" smtClean="0">
                <a:latin typeface="Tw Cen MT" pitchFamily="34" charset="0"/>
              </a:rPr>
              <a:t>cambio</a:t>
            </a:r>
            <a:r>
              <a:rPr lang="en-GB" baseline="0" dirty="0" smtClean="0">
                <a:latin typeface="Tw Cen MT" pitchFamily="34" charset="0"/>
              </a:rPr>
              <a:t> </a:t>
            </a:r>
            <a:r>
              <a:rPr lang="en-GB" baseline="0" dirty="0" err="1" smtClean="0">
                <a:latin typeface="Tw Cen MT" pitchFamily="34" charset="0"/>
              </a:rPr>
              <a:t>climático</a:t>
            </a:r>
            <a:r>
              <a:rPr lang="en-GB" baseline="0" dirty="0" smtClean="0">
                <a:latin typeface="Tw Cen MT" pitchFamily="34" charset="0"/>
              </a:rPr>
              <a:t>, el </a:t>
            </a:r>
            <a:r>
              <a:rPr lang="en-GB" baseline="0" dirty="0" err="1" smtClean="0">
                <a:latin typeface="Tw Cen MT" pitchFamily="34" charset="0"/>
              </a:rPr>
              <a:t>inventrio</a:t>
            </a:r>
            <a:r>
              <a:rPr lang="en-GB" baseline="0" dirty="0" smtClean="0">
                <a:latin typeface="Tw Cen MT" pitchFamily="34" charset="0"/>
              </a:rPr>
              <a:t> GHG, la </a:t>
            </a:r>
            <a:r>
              <a:rPr lang="en-GB" baseline="0" dirty="0" err="1" smtClean="0">
                <a:latin typeface="Tw Cen MT" pitchFamily="34" charset="0"/>
              </a:rPr>
              <a:t>vulnerabilidad</a:t>
            </a:r>
            <a:r>
              <a:rPr lang="en-GB" baseline="0" dirty="0" smtClean="0">
                <a:latin typeface="Tw Cen MT" pitchFamily="34" charset="0"/>
              </a:rPr>
              <a:t> y </a:t>
            </a:r>
            <a:r>
              <a:rPr lang="en-GB" baseline="0" dirty="0" err="1" smtClean="0">
                <a:latin typeface="Tw Cen MT" pitchFamily="34" charset="0"/>
              </a:rPr>
              <a:t>medidas</a:t>
            </a:r>
            <a:r>
              <a:rPr lang="en-GB" baseline="0" dirty="0" smtClean="0">
                <a:latin typeface="Tw Cen MT" pitchFamily="34" charset="0"/>
              </a:rPr>
              <a:t> de </a:t>
            </a:r>
            <a:r>
              <a:rPr lang="en-GB" baseline="0" dirty="0" err="1" smtClean="0">
                <a:latin typeface="Tw Cen MT" pitchFamily="34" charset="0"/>
              </a:rPr>
              <a:t>adaptación</a:t>
            </a:r>
            <a:r>
              <a:rPr lang="en-GB" baseline="0" dirty="0" smtClean="0">
                <a:latin typeface="Tw Cen MT" pitchFamily="34" charset="0"/>
              </a:rPr>
              <a:t>, </a:t>
            </a:r>
            <a:r>
              <a:rPr lang="en-GB" baseline="0" dirty="0" err="1" smtClean="0">
                <a:latin typeface="Tw Cen MT" pitchFamily="34" charset="0"/>
              </a:rPr>
              <a:t>medidas</a:t>
            </a:r>
            <a:r>
              <a:rPr lang="en-GB" baseline="0" dirty="0" smtClean="0">
                <a:latin typeface="Tw Cen MT" pitchFamily="34" charset="0"/>
              </a:rPr>
              <a:t> de </a:t>
            </a:r>
            <a:r>
              <a:rPr lang="en-GB" baseline="0" dirty="0" err="1" smtClean="0">
                <a:latin typeface="Tw Cen MT" pitchFamily="34" charset="0"/>
              </a:rPr>
              <a:t>mitigarción</a:t>
            </a:r>
            <a:r>
              <a:rPr lang="en-GB" baseline="0" dirty="0" smtClean="0">
                <a:latin typeface="Tw Cen MT" pitchFamily="34" charset="0"/>
              </a:rPr>
              <a:t>, </a:t>
            </a:r>
            <a:r>
              <a:rPr lang="en-GB" baseline="0" dirty="0" err="1" smtClean="0">
                <a:latin typeface="Tw Cen MT" pitchFamily="34" charset="0"/>
              </a:rPr>
              <a:t>construcción</a:t>
            </a:r>
            <a:r>
              <a:rPr lang="en-GB" baseline="0" dirty="0" smtClean="0">
                <a:latin typeface="Tw Cen MT" pitchFamily="34" charset="0"/>
              </a:rPr>
              <a:t> de </a:t>
            </a:r>
            <a:r>
              <a:rPr lang="en-GB" baseline="0" dirty="0" err="1" smtClean="0">
                <a:latin typeface="Tw Cen MT" pitchFamily="34" charset="0"/>
              </a:rPr>
              <a:t>capacidades</a:t>
            </a:r>
            <a:r>
              <a:rPr lang="en-GB" baseline="0" dirty="0" smtClean="0">
                <a:latin typeface="Tw Cen MT" pitchFamily="34" charset="0"/>
              </a:rPr>
              <a:t>, </a:t>
            </a:r>
            <a:r>
              <a:rPr lang="en-GB" baseline="0" dirty="0" err="1" smtClean="0">
                <a:latin typeface="Tw Cen MT" pitchFamily="34" charset="0"/>
              </a:rPr>
              <a:t>necesidades</a:t>
            </a:r>
            <a:r>
              <a:rPr lang="en-GB" baseline="0" dirty="0" smtClean="0">
                <a:latin typeface="Tw Cen MT" pitchFamily="34" charset="0"/>
              </a:rPr>
              <a:t> </a:t>
            </a:r>
            <a:r>
              <a:rPr lang="en-GB" baseline="0" dirty="0" err="1" smtClean="0">
                <a:latin typeface="Tw Cen MT" pitchFamily="34" charset="0"/>
              </a:rPr>
              <a:t>tecnológicas</a:t>
            </a:r>
            <a:r>
              <a:rPr lang="en-GB" baseline="0" dirty="0" smtClean="0">
                <a:latin typeface="Tw Cen MT" pitchFamily="34" charset="0"/>
              </a:rPr>
              <a:t> y mucho </a:t>
            </a:r>
            <a:r>
              <a:rPr lang="en-GB" baseline="0" dirty="0" err="1" smtClean="0">
                <a:latin typeface="Tw Cen MT" pitchFamily="34" charset="0"/>
              </a:rPr>
              <a:t>más</a:t>
            </a:r>
            <a:r>
              <a:rPr lang="en-GB" baseline="0" dirty="0" smtClean="0">
                <a:latin typeface="Tw Cen MT" pitchFamily="34" charset="0"/>
              </a:rPr>
              <a:t>. </a:t>
            </a:r>
            <a:r>
              <a:rPr lang="en-GB" baseline="0" dirty="0" err="1" smtClean="0">
                <a:latin typeface="Tw Cen MT" pitchFamily="34" charset="0"/>
              </a:rPr>
              <a:t>En</a:t>
            </a:r>
            <a:r>
              <a:rPr lang="en-GB" baseline="0" dirty="0" smtClean="0">
                <a:latin typeface="Tw Cen MT" pitchFamily="34" charset="0"/>
              </a:rPr>
              <a:t> </a:t>
            </a:r>
            <a:r>
              <a:rPr lang="en-GB" baseline="0" dirty="0" err="1" smtClean="0">
                <a:latin typeface="Tw Cen MT" pitchFamily="34" charset="0"/>
              </a:rPr>
              <a:t>muchos</a:t>
            </a:r>
            <a:r>
              <a:rPr lang="en-GB" baseline="0" dirty="0" smtClean="0">
                <a:latin typeface="Tw Cen MT" pitchFamily="34" charset="0"/>
              </a:rPr>
              <a:t> </a:t>
            </a:r>
            <a:r>
              <a:rPr lang="en-GB" baseline="0" dirty="0" err="1" smtClean="0">
                <a:latin typeface="Tw Cen MT" pitchFamily="34" charset="0"/>
              </a:rPr>
              <a:t>países</a:t>
            </a:r>
            <a:r>
              <a:rPr lang="en-GB" baseline="0" dirty="0" smtClean="0">
                <a:latin typeface="Tw Cen MT" pitchFamily="34" charset="0"/>
              </a:rPr>
              <a:t> </a:t>
            </a:r>
            <a:r>
              <a:rPr lang="en-GB" baseline="0" dirty="0" err="1" smtClean="0">
                <a:latin typeface="Tw Cen MT" pitchFamily="34" charset="0"/>
              </a:rPr>
              <a:t>los</a:t>
            </a:r>
            <a:r>
              <a:rPr lang="en-GB" baseline="0" dirty="0" smtClean="0">
                <a:latin typeface="Tw Cen MT" pitchFamily="34" charset="0"/>
              </a:rPr>
              <a:t> NCs y sus </a:t>
            </a:r>
            <a:r>
              <a:rPr lang="en-GB" baseline="0" dirty="0" err="1" smtClean="0">
                <a:latin typeface="Tw Cen MT" pitchFamily="34" charset="0"/>
              </a:rPr>
              <a:t>procesos</a:t>
            </a:r>
            <a:r>
              <a:rPr lang="en-GB" baseline="0" dirty="0" smtClean="0">
                <a:latin typeface="Tw Cen MT" pitchFamily="34" charset="0"/>
              </a:rPr>
              <a:t> se </a:t>
            </a:r>
            <a:r>
              <a:rPr lang="en-GB" baseline="0" dirty="0" err="1" smtClean="0">
                <a:latin typeface="Tw Cen MT" pitchFamily="34" charset="0"/>
              </a:rPr>
              <a:t>han</a:t>
            </a:r>
            <a:r>
              <a:rPr lang="en-GB" baseline="0" dirty="0" smtClean="0">
                <a:latin typeface="Tw Cen MT" pitchFamily="34" charset="0"/>
              </a:rPr>
              <a:t> </a:t>
            </a:r>
            <a:r>
              <a:rPr lang="en-GB" baseline="0" dirty="0" err="1" smtClean="0">
                <a:latin typeface="Tw Cen MT" pitchFamily="34" charset="0"/>
              </a:rPr>
              <a:t>abierto</a:t>
            </a:r>
            <a:r>
              <a:rPr lang="en-GB" baseline="0" dirty="0" smtClean="0">
                <a:latin typeface="Tw Cen MT" pitchFamily="34" charset="0"/>
              </a:rPr>
              <a:t> para </a:t>
            </a:r>
            <a:r>
              <a:rPr lang="en-GB" baseline="0" dirty="0" err="1" smtClean="0">
                <a:latin typeface="Tw Cen MT" pitchFamily="34" charset="0"/>
              </a:rPr>
              <a:t>integrar</a:t>
            </a:r>
            <a:r>
              <a:rPr lang="en-GB" baseline="0" dirty="0" smtClean="0">
                <a:latin typeface="Tw Cen MT" pitchFamily="34" charset="0"/>
              </a:rPr>
              <a:t> al </a:t>
            </a:r>
            <a:r>
              <a:rPr lang="en-GB" baseline="0" dirty="0" err="1" smtClean="0">
                <a:latin typeface="Tw Cen MT" pitchFamily="34" charset="0"/>
              </a:rPr>
              <a:t>cambio</a:t>
            </a:r>
            <a:r>
              <a:rPr lang="en-GB" baseline="0" dirty="0" smtClean="0">
                <a:latin typeface="Tw Cen MT" pitchFamily="34" charset="0"/>
              </a:rPr>
              <a:t> </a:t>
            </a:r>
            <a:r>
              <a:rPr lang="en-GB" baseline="0" dirty="0" err="1" smtClean="0">
                <a:latin typeface="Tw Cen MT" pitchFamily="34" charset="0"/>
              </a:rPr>
              <a:t>climático</a:t>
            </a:r>
            <a:r>
              <a:rPr lang="en-GB" baseline="0" dirty="0" smtClean="0">
                <a:latin typeface="Tw Cen MT" pitchFamily="34" charset="0"/>
              </a:rPr>
              <a:t> </a:t>
            </a:r>
            <a:r>
              <a:rPr lang="en-GB" baseline="0" dirty="0" err="1" smtClean="0">
                <a:latin typeface="Tw Cen MT" pitchFamily="34" charset="0"/>
              </a:rPr>
              <a:t>en</a:t>
            </a:r>
            <a:r>
              <a:rPr lang="en-GB" baseline="0" dirty="0" smtClean="0">
                <a:latin typeface="Tw Cen MT" pitchFamily="34" charset="0"/>
              </a:rPr>
              <a:t> </a:t>
            </a:r>
            <a:r>
              <a:rPr lang="en-GB" baseline="0" dirty="0" err="1" smtClean="0">
                <a:latin typeface="Tw Cen MT" pitchFamily="34" charset="0"/>
              </a:rPr>
              <a:t>políticas</a:t>
            </a:r>
            <a:r>
              <a:rPr lang="en-GB" baseline="0" dirty="0" smtClean="0">
                <a:latin typeface="Tw Cen MT" pitchFamily="34" charset="0"/>
              </a:rPr>
              <a:t> de </a:t>
            </a:r>
            <a:r>
              <a:rPr lang="en-GB" baseline="0" dirty="0" err="1" smtClean="0">
                <a:latin typeface="Tw Cen MT" pitchFamily="34" charset="0"/>
              </a:rPr>
              <a:t>planeación</a:t>
            </a:r>
            <a:r>
              <a:rPr lang="en-GB" baseline="0" dirty="0" smtClean="0">
                <a:latin typeface="Tw Cen MT" pitchFamily="34" charset="0"/>
              </a:rPr>
              <a:t> y </a:t>
            </a:r>
            <a:r>
              <a:rPr lang="en-GB" baseline="0" dirty="0" err="1" smtClean="0">
                <a:latin typeface="Tw Cen MT" pitchFamily="34" charset="0"/>
              </a:rPr>
              <a:t>desarrollo</a:t>
            </a:r>
            <a:r>
              <a:rPr lang="en-GB" baseline="0" dirty="0" smtClean="0">
                <a:latin typeface="Tw Cen MT" pitchFamily="34" charset="0"/>
              </a:rPr>
              <a:t>, y </a:t>
            </a:r>
            <a:r>
              <a:rPr lang="en-GB" baseline="0" dirty="0" err="1" smtClean="0">
                <a:latin typeface="Tw Cen MT" pitchFamily="34" charset="0"/>
              </a:rPr>
              <a:t>han</a:t>
            </a:r>
            <a:r>
              <a:rPr lang="en-GB" baseline="0" dirty="0" smtClean="0">
                <a:latin typeface="Tw Cen MT" pitchFamily="34" charset="0"/>
              </a:rPr>
              <a:t> </a:t>
            </a:r>
            <a:r>
              <a:rPr lang="en-GB" baseline="0" dirty="0" err="1" smtClean="0">
                <a:latin typeface="Tw Cen MT" pitchFamily="34" charset="0"/>
              </a:rPr>
              <a:t>sido</a:t>
            </a:r>
            <a:r>
              <a:rPr lang="en-GB" baseline="0" dirty="0" smtClean="0">
                <a:latin typeface="Tw Cen MT" pitchFamily="34" charset="0"/>
              </a:rPr>
              <a:t> </a:t>
            </a:r>
            <a:r>
              <a:rPr lang="en-GB" baseline="0" dirty="0" err="1" smtClean="0">
                <a:latin typeface="Tw Cen MT" pitchFamily="34" charset="0"/>
              </a:rPr>
              <a:t>capaces</a:t>
            </a:r>
            <a:r>
              <a:rPr lang="en-GB" baseline="0" dirty="0" smtClean="0">
                <a:latin typeface="Tw Cen MT" pitchFamily="34" charset="0"/>
              </a:rPr>
              <a:t> de </a:t>
            </a:r>
            <a:r>
              <a:rPr lang="en-GB" baseline="0" dirty="0" err="1" smtClean="0">
                <a:latin typeface="Tw Cen MT" pitchFamily="34" charset="0"/>
              </a:rPr>
              <a:t>identificar</a:t>
            </a:r>
            <a:r>
              <a:rPr lang="en-GB" baseline="0" dirty="0" smtClean="0">
                <a:latin typeface="Tw Cen MT" pitchFamily="34" charset="0"/>
              </a:rPr>
              <a:t> </a:t>
            </a:r>
            <a:r>
              <a:rPr lang="en-GB" baseline="0" dirty="0" err="1" smtClean="0">
                <a:latin typeface="Tw Cen MT" pitchFamily="34" charset="0"/>
              </a:rPr>
              <a:t>proyectos</a:t>
            </a:r>
            <a:r>
              <a:rPr lang="en-GB" baseline="0" dirty="0" smtClean="0">
                <a:latin typeface="Tw Cen MT" pitchFamily="34" charset="0"/>
              </a:rPr>
              <a:t> </a:t>
            </a:r>
            <a:r>
              <a:rPr lang="en-GB" baseline="0" dirty="0" err="1" smtClean="0">
                <a:latin typeface="Tw Cen MT" pitchFamily="34" charset="0"/>
              </a:rPr>
              <a:t>concretos</a:t>
            </a:r>
            <a:r>
              <a:rPr lang="en-GB" baseline="0" dirty="0" smtClean="0">
                <a:latin typeface="Tw Cen MT" pitchFamily="34" charset="0"/>
              </a:rPr>
              <a:t> para </a:t>
            </a:r>
            <a:r>
              <a:rPr lang="en-GB" baseline="0" dirty="0" err="1" smtClean="0">
                <a:latin typeface="Tw Cen MT" pitchFamily="34" charset="0"/>
              </a:rPr>
              <a:t>reducir</a:t>
            </a:r>
            <a:r>
              <a:rPr lang="en-GB" baseline="0" dirty="0" smtClean="0">
                <a:latin typeface="Tw Cen MT" pitchFamily="34" charset="0"/>
              </a:rPr>
              <a:t> las </a:t>
            </a:r>
            <a:r>
              <a:rPr lang="en-GB" baseline="0" dirty="0" err="1" smtClean="0">
                <a:latin typeface="Tw Cen MT" pitchFamily="34" charset="0"/>
              </a:rPr>
              <a:t>emisiones</a:t>
            </a:r>
            <a:r>
              <a:rPr lang="en-GB" baseline="0" dirty="0" smtClean="0">
                <a:latin typeface="Tw Cen MT" pitchFamily="34" charset="0"/>
              </a:rPr>
              <a:t> GHG y </a:t>
            </a:r>
            <a:r>
              <a:rPr lang="en-GB" baseline="0" dirty="0" err="1" smtClean="0">
                <a:latin typeface="Tw Cen MT" pitchFamily="34" charset="0"/>
              </a:rPr>
              <a:t>adaptarlas</a:t>
            </a:r>
            <a:r>
              <a:rPr lang="en-GB" baseline="0" dirty="0" smtClean="0">
                <a:latin typeface="Tw Cen MT" pitchFamily="34" charset="0"/>
              </a:rPr>
              <a:t> al </a:t>
            </a:r>
            <a:r>
              <a:rPr lang="en-GB" baseline="0" dirty="0" err="1" smtClean="0">
                <a:latin typeface="Tw Cen MT" pitchFamily="34" charset="0"/>
              </a:rPr>
              <a:t>cambio</a:t>
            </a:r>
            <a:r>
              <a:rPr lang="en-GB" baseline="0" dirty="0" smtClean="0">
                <a:latin typeface="Tw Cen MT" pitchFamily="34" charset="0"/>
              </a:rPr>
              <a:t> </a:t>
            </a:r>
            <a:r>
              <a:rPr lang="en-GB" baseline="0" dirty="0" err="1" smtClean="0">
                <a:latin typeface="Tw Cen MT" pitchFamily="34" charset="0"/>
              </a:rPr>
              <a:t>climático</a:t>
            </a:r>
            <a:r>
              <a:rPr lang="en-GB" baseline="0" dirty="0" smtClean="0">
                <a:latin typeface="Tw Cen MT" pitchFamily="34" charset="0"/>
              </a:rPr>
              <a:t>, entre </a:t>
            </a:r>
            <a:r>
              <a:rPr lang="en-GB" baseline="0" dirty="0" err="1" smtClean="0">
                <a:latin typeface="Tw Cen MT" pitchFamily="34" charset="0"/>
              </a:rPr>
              <a:t>otros</a:t>
            </a:r>
            <a:r>
              <a:rPr lang="en-GB" baseline="0" dirty="0" smtClean="0">
                <a:latin typeface="Tw Cen MT" pitchFamily="34" charset="0"/>
              </a:rPr>
              <a:t>. NCs de </a:t>
            </a:r>
            <a:r>
              <a:rPr lang="en-GB" baseline="0" dirty="0" err="1" smtClean="0">
                <a:latin typeface="Tw Cen MT" pitchFamily="34" charset="0"/>
              </a:rPr>
              <a:t>los</a:t>
            </a:r>
            <a:r>
              <a:rPr lang="en-GB" baseline="0" dirty="0" smtClean="0">
                <a:latin typeface="Tw Cen MT" pitchFamily="34" charset="0"/>
              </a:rPr>
              <a:t> </a:t>
            </a:r>
            <a:r>
              <a:rPr lang="en-GB" baseline="0" dirty="0" err="1" smtClean="0">
                <a:latin typeface="Tw Cen MT" pitchFamily="34" charset="0"/>
              </a:rPr>
              <a:t>Anexo</a:t>
            </a:r>
            <a:r>
              <a:rPr lang="en-GB" baseline="0" dirty="0" smtClean="0">
                <a:latin typeface="Tw Cen MT" pitchFamily="34" charset="0"/>
              </a:rPr>
              <a:t> I de las </a:t>
            </a:r>
            <a:r>
              <a:rPr lang="en-GB" baseline="0" dirty="0" err="1" smtClean="0">
                <a:latin typeface="Tw Cen MT" pitchFamily="34" charset="0"/>
              </a:rPr>
              <a:t>Partes</a:t>
            </a:r>
            <a:r>
              <a:rPr lang="en-GB" baseline="0" dirty="0" smtClean="0">
                <a:latin typeface="Tw Cen MT" pitchFamily="34" charset="0"/>
              </a:rPr>
              <a:t> son </a:t>
            </a:r>
            <a:r>
              <a:rPr lang="en-GB" baseline="0" dirty="0" err="1" smtClean="0">
                <a:latin typeface="Tw Cen MT" pitchFamily="34" charset="0"/>
              </a:rPr>
              <a:t>introducidas</a:t>
            </a:r>
            <a:r>
              <a:rPr lang="en-GB" baseline="0" dirty="0" smtClean="0">
                <a:latin typeface="Tw Cen MT" pitchFamily="34" charset="0"/>
              </a:rPr>
              <a:t> </a:t>
            </a:r>
            <a:r>
              <a:rPr lang="en-GB" baseline="0" dirty="0" err="1" smtClean="0">
                <a:latin typeface="Tw Cen MT" pitchFamily="34" charset="0"/>
              </a:rPr>
              <a:t>cada</a:t>
            </a:r>
            <a:r>
              <a:rPr lang="en-GB" baseline="0" dirty="0" smtClean="0">
                <a:latin typeface="Tw Cen MT" pitchFamily="34" charset="0"/>
              </a:rPr>
              <a:t> </a:t>
            </a:r>
            <a:r>
              <a:rPr lang="en-GB" baseline="0" dirty="0" err="1" smtClean="0">
                <a:latin typeface="Tw Cen MT" pitchFamily="34" charset="0"/>
              </a:rPr>
              <a:t>cuatro</a:t>
            </a:r>
            <a:r>
              <a:rPr lang="en-GB" baseline="0" dirty="0" smtClean="0">
                <a:latin typeface="Tw Cen MT" pitchFamily="34" charset="0"/>
              </a:rPr>
              <a:t> </a:t>
            </a:r>
            <a:r>
              <a:rPr lang="en-GB" baseline="0" dirty="0" err="1" smtClean="0">
                <a:latin typeface="Tw Cen MT" pitchFamily="34" charset="0"/>
              </a:rPr>
              <a:t>años</a:t>
            </a:r>
            <a:r>
              <a:rPr lang="en-GB" baseline="0" dirty="0" smtClean="0">
                <a:latin typeface="Tw Cen MT" pitchFamily="34" charset="0"/>
              </a:rPr>
              <a:t>. </a:t>
            </a:r>
            <a:r>
              <a:rPr lang="en-GB" baseline="0" dirty="0" err="1" smtClean="0">
                <a:latin typeface="Tw Cen MT" pitchFamily="34" charset="0"/>
              </a:rPr>
              <a:t>En</a:t>
            </a:r>
            <a:r>
              <a:rPr lang="en-GB" baseline="0" dirty="0" smtClean="0">
                <a:latin typeface="Tw Cen MT" pitchFamily="34" charset="0"/>
              </a:rPr>
              <a:t> la COP 17 de Durban, se </a:t>
            </a:r>
            <a:r>
              <a:rPr lang="en-GB" baseline="0" dirty="0" err="1" smtClean="0">
                <a:latin typeface="Tw Cen MT" pitchFamily="34" charset="0"/>
              </a:rPr>
              <a:t>decidió</a:t>
            </a:r>
            <a:r>
              <a:rPr lang="en-GB" baseline="0" dirty="0" smtClean="0">
                <a:latin typeface="Tw Cen MT" pitchFamily="34" charset="0"/>
              </a:rPr>
              <a:t> que para </a:t>
            </a:r>
            <a:r>
              <a:rPr lang="en-GB" baseline="0" dirty="0" err="1" smtClean="0">
                <a:latin typeface="Tw Cen MT" pitchFamily="34" charset="0"/>
              </a:rPr>
              <a:t>Diciembre</a:t>
            </a:r>
            <a:r>
              <a:rPr lang="en-GB" baseline="0" dirty="0" smtClean="0">
                <a:latin typeface="Tw Cen MT" pitchFamily="34" charset="0"/>
              </a:rPr>
              <a:t> 2014, </a:t>
            </a:r>
            <a:r>
              <a:rPr lang="en-GB" baseline="0" dirty="0" err="1" smtClean="0">
                <a:latin typeface="Tw Cen MT" pitchFamily="34" charset="0"/>
              </a:rPr>
              <a:t>los</a:t>
            </a:r>
            <a:r>
              <a:rPr lang="en-GB" baseline="0" dirty="0" smtClean="0">
                <a:latin typeface="Tw Cen MT" pitchFamily="34" charset="0"/>
              </a:rPr>
              <a:t> </a:t>
            </a:r>
            <a:r>
              <a:rPr lang="en-GB" baseline="0" dirty="0" err="1" smtClean="0">
                <a:latin typeface="Tw Cen MT" pitchFamily="34" charset="0"/>
              </a:rPr>
              <a:t>Anexos</a:t>
            </a:r>
            <a:r>
              <a:rPr lang="en-GB" baseline="0" dirty="0" smtClean="0">
                <a:latin typeface="Tw Cen MT" pitchFamily="34" charset="0"/>
              </a:rPr>
              <a:t> I de las </a:t>
            </a:r>
            <a:r>
              <a:rPr lang="en-GB" baseline="0" dirty="0" err="1" smtClean="0">
                <a:latin typeface="Tw Cen MT" pitchFamily="34" charset="0"/>
              </a:rPr>
              <a:t>Partes</a:t>
            </a:r>
            <a:r>
              <a:rPr lang="en-GB" baseline="0" dirty="0" smtClean="0">
                <a:latin typeface="Tw Cen MT" pitchFamily="34" charset="0"/>
              </a:rPr>
              <a:t>, </a:t>
            </a:r>
            <a:r>
              <a:rPr lang="en-GB" baseline="0" dirty="0" err="1" smtClean="0">
                <a:latin typeface="Tw Cen MT" pitchFamily="34" charset="0"/>
              </a:rPr>
              <a:t>serían</a:t>
            </a:r>
            <a:r>
              <a:rPr lang="en-GB" baseline="0" dirty="0" smtClean="0">
                <a:latin typeface="Tw Cen MT" pitchFamily="34" charset="0"/>
              </a:rPr>
              <a:t> </a:t>
            </a:r>
            <a:r>
              <a:rPr lang="en-GB" baseline="0" dirty="0" err="1" smtClean="0">
                <a:latin typeface="Tw Cen MT" pitchFamily="34" charset="0"/>
              </a:rPr>
              <a:t>introducidas</a:t>
            </a:r>
            <a:r>
              <a:rPr lang="en-GB" baseline="0" dirty="0" smtClean="0">
                <a:latin typeface="Tw Cen MT" pitchFamily="34" charset="0"/>
              </a:rPr>
              <a:t> </a:t>
            </a:r>
            <a:r>
              <a:rPr lang="en-GB" baseline="0" dirty="0" err="1" smtClean="0">
                <a:latin typeface="Tw Cen MT" pitchFamily="34" charset="0"/>
              </a:rPr>
              <a:t>en</a:t>
            </a:r>
            <a:r>
              <a:rPr lang="en-GB" baseline="0" dirty="0" smtClean="0">
                <a:latin typeface="Tw Cen MT" pitchFamily="34" charset="0"/>
              </a:rPr>
              <a:t> </a:t>
            </a:r>
            <a:r>
              <a:rPr lang="en-GB" baseline="0" dirty="0" err="1" smtClean="0">
                <a:latin typeface="Tw Cen MT" pitchFamily="34" charset="0"/>
              </a:rPr>
              <a:t>Reportes</a:t>
            </a:r>
            <a:r>
              <a:rPr lang="en-GB" baseline="0" dirty="0" smtClean="0">
                <a:latin typeface="Tw Cen MT" pitchFamily="34" charset="0"/>
              </a:rPr>
              <a:t> </a:t>
            </a:r>
            <a:r>
              <a:rPr lang="en-GB" baseline="0" dirty="0" err="1" smtClean="0">
                <a:latin typeface="Tw Cen MT" pitchFamily="34" charset="0"/>
              </a:rPr>
              <a:t>Bienales</a:t>
            </a:r>
            <a:r>
              <a:rPr lang="en-GB" baseline="0" dirty="0" smtClean="0">
                <a:latin typeface="Tw Cen MT" pitchFamily="34" charset="0"/>
              </a:rPr>
              <a:t> y el No-</a:t>
            </a:r>
            <a:r>
              <a:rPr lang="en-GB" baseline="0" dirty="0" err="1" smtClean="0">
                <a:latin typeface="Tw Cen MT" pitchFamily="34" charset="0"/>
              </a:rPr>
              <a:t>Anexo</a:t>
            </a:r>
            <a:r>
              <a:rPr lang="en-GB" baseline="0" dirty="0" smtClean="0">
                <a:latin typeface="Tw Cen MT" pitchFamily="34" charset="0"/>
              </a:rPr>
              <a:t> I de las </a:t>
            </a:r>
            <a:r>
              <a:rPr lang="en-GB" baseline="0" dirty="0" err="1" smtClean="0">
                <a:latin typeface="Tw Cen MT" pitchFamily="34" charset="0"/>
              </a:rPr>
              <a:t>Partes</a:t>
            </a:r>
            <a:r>
              <a:rPr lang="en-GB" baseline="0" dirty="0" smtClean="0">
                <a:latin typeface="Tw Cen MT" pitchFamily="34" charset="0"/>
              </a:rPr>
              <a:t> </a:t>
            </a:r>
            <a:r>
              <a:rPr lang="en-GB" baseline="0" dirty="0" err="1" smtClean="0">
                <a:latin typeface="Tw Cen MT" pitchFamily="34" charset="0"/>
              </a:rPr>
              <a:t>sería</a:t>
            </a:r>
            <a:r>
              <a:rPr lang="en-GB" baseline="0" dirty="0" smtClean="0">
                <a:latin typeface="Tw Cen MT" pitchFamily="34" charset="0"/>
              </a:rPr>
              <a:t> </a:t>
            </a:r>
            <a:r>
              <a:rPr lang="en-GB" baseline="0" dirty="0" err="1" smtClean="0">
                <a:latin typeface="Tw Cen MT" pitchFamily="34" charset="0"/>
              </a:rPr>
              <a:t>solicitado</a:t>
            </a:r>
            <a:r>
              <a:rPr lang="en-GB" baseline="0" dirty="0" smtClean="0">
                <a:latin typeface="Tw Cen MT" pitchFamily="34" charset="0"/>
              </a:rPr>
              <a:t> para </a:t>
            </a:r>
            <a:r>
              <a:rPr lang="en-GB" baseline="0" dirty="0" err="1" smtClean="0">
                <a:latin typeface="Tw Cen MT" pitchFamily="34" charset="0"/>
              </a:rPr>
              <a:t>introducir</a:t>
            </a:r>
            <a:r>
              <a:rPr lang="en-GB" baseline="0" dirty="0" smtClean="0">
                <a:latin typeface="Tw Cen MT" pitchFamily="34" charset="0"/>
              </a:rPr>
              <a:t> </a:t>
            </a:r>
            <a:r>
              <a:rPr lang="en-GB" baseline="0" dirty="0" err="1" smtClean="0">
                <a:latin typeface="Tw Cen MT" pitchFamily="34" charset="0"/>
              </a:rPr>
              <a:t>los</a:t>
            </a:r>
            <a:r>
              <a:rPr lang="en-GB" baseline="0" dirty="0" smtClean="0">
                <a:latin typeface="Tw Cen MT" pitchFamily="34" charset="0"/>
              </a:rPr>
              <a:t> </a:t>
            </a:r>
            <a:r>
              <a:rPr lang="en-GB" baseline="0" dirty="0" err="1" smtClean="0">
                <a:latin typeface="Tw Cen MT" pitchFamily="34" charset="0"/>
              </a:rPr>
              <a:t>Reportes</a:t>
            </a:r>
            <a:r>
              <a:rPr lang="en-GB" baseline="0" dirty="0" smtClean="0">
                <a:latin typeface="Tw Cen MT" pitchFamily="34" charset="0"/>
              </a:rPr>
              <a:t> de </a:t>
            </a:r>
            <a:r>
              <a:rPr lang="en-GB" baseline="0" dirty="0" err="1" smtClean="0">
                <a:latin typeface="Tw Cen MT" pitchFamily="34" charset="0"/>
              </a:rPr>
              <a:t>Seguimiento</a:t>
            </a:r>
            <a:r>
              <a:rPr lang="en-GB" baseline="0" dirty="0" smtClean="0">
                <a:latin typeface="Tw Cen MT" pitchFamily="34" charset="0"/>
              </a:rPr>
              <a:t> </a:t>
            </a:r>
            <a:r>
              <a:rPr lang="en-GB" baseline="0" dirty="0" err="1" smtClean="0">
                <a:latin typeface="Tw Cen MT" pitchFamily="34" charset="0"/>
              </a:rPr>
              <a:t>Bienales</a:t>
            </a:r>
            <a:r>
              <a:rPr lang="en-GB" baseline="0" dirty="0" smtClean="0">
                <a:latin typeface="Tw Cen MT" pitchFamily="34" charset="0"/>
              </a:rPr>
              <a:t>.</a:t>
            </a:r>
          </a:p>
          <a:p>
            <a:pPr marL="0" marR="0" indent="0" algn="l" defTabSz="914400" rtl="0" eaLnBrk="1" fontAlgn="base" latinLnBrk="0" hangingPunct="1">
              <a:lnSpc>
                <a:spcPct val="100000"/>
              </a:lnSpc>
              <a:spcBef>
                <a:spcPct val="0"/>
              </a:spcBef>
              <a:spcAft>
                <a:spcPct val="0"/>
              </a:spcAft>
              <a:buClrTx/>
              <a:buSzTx/>
              <a:buFontTx/>
              <a:buNone/>
              <a:tabLst/>
              <a:defRPr/>
            </a:pPr>
            <a:r>
              <a:rPr lang="es-ES" noProof="0" dirty="0" smtClean="0">
                <a:latin typeface="Tw Cen MT" pitchFamily="34" charset="0"/>
                <a:ea typeface="Zapf Dingbats"/>
                <a:cs typeface="Zapf Dingbats"/>
              </a:rPr>
              <a:t>El</a:t>
            </a:r>
            <a:r>
              <a:rPr lang="es-ES" baseline="0" noProof="0" dirty="0" smtClean="0">
                <a:latin typeface="Tw Cen MT" pitchFamily="34" charset="0"/>
                <a:ea typeface="Zapf Dingbats"/>
                <a:cs typeface="Zapf Dingbats"/>
              </a:rPr>
              <a:t> Anexo A también enumera una lista de sectores/categorías de fuentes en los cuales los GEI del Anexo I no pueden sobrepasar el nivel de emisiones permitido. Estos son, entre otros: </a:t>
            </a:r>
            <a:endParaRPr lang="es-ES" noProof="0" dirty="0" smtClean="0">
              <a:latin typeface="Tw Cen MT" pitchFamily="34" charset="0"/>
              <a:ea typeface="Zapf Dingbats"/>
              <a:cs typeface="Zapf Dingbats"/>
            </a:endParaRP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s-ES" noProof="0" dirty="0" smtClean="0">
                <a:latin typeface="Tw Cen MT" pitchFamily="34" charset="0"/>
              </a:rPr>
              <a:t>Sector de la energía (subsectores:</a:t>
            </a:r>
            <a:r>
              <a:rPr lang="es-ES" baseline="0" noProof="0" dirty="0" smtClean="0">
                <a:latin typeface="Tw Cen MT" pitchFamily="34" charset="0"/>
              </a:rPr>
              <a:t> quema de combustible ―industrias de energía, industria manufacturera y construcción, transporte y otros sectores― y</a:t>
            </a:r>
            <a:r>
              <a:rPr lang="es-ES" noProof="0" dirty="0" smtClean="0">
                <a:latin typeface="Tw Cen MT" pitchFamily="34" charset="0"/>
              </a:rPr>
              <a:t> emisiones fugitivas de combustibles</a:t>
            </a:r>
            <a:r>
              <a:rPr lang="es-ES" baseline="0" noProof="0" dirty="0" smtClean="0">
                <a:latin typeface="Tw Cen MT" pitchFamily="34" charset="0"/>
              </a:rPr>
              <a:t> ―combustibles sólidos, petróleo y gas natural, y otros).</a:t>
            </a:r>
            <a:endParaRPr lang="es-ES" noProof="0" dirty="0" smtClean="0">
              <a:latin typeface="Tw Cen MT"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s-ES" noProof="0" dirty="0" smtClean="0">
                <a:latin typeface="Tw Cen MT" pitchFamily="34" charset="0"/>
              </a:rPr>
              <a:t>Procesos industriales (subsectores: productos minerales, industria química, producción de metales, otra producción, producción de </a:t>
            </a:r>
            <a:r>
              <a:rPr lang="es-ES" noProof="0" dirty="0" err="1" smtClean="0">
                <a:latin typeface="Tw Cen MT" pitchFamily="34" charset="0"/>
              </a:rPr>
              <a:t>halocarbonos</a:t>
            </a:r>
            <a:r>
              <a:rPr lang="es-ES" noProof="0" dirty="0" smtClean="0">
                <a:latin typeface="Tw Cen MT" pitchFamily="34" charset="0"/>
              </a:rPr>
              <a:t> y </a:t>
            </a:r>
            <a:r>
              <a:rPr lang="es-ES" noProof="0" dirty="0" err="1" smtClean="0">
                <a:latin typeface="Tw Cen MT" pitchFamily="34" charset="0"/>
              </a:rPr>
              <a:t>hexafluoruro</a:t>
            </a:r>
            <a:r>
              <a:rPr lang="es-ES" noProof="0" dirty="0" smtClean="0">
                <a:latin typeface="Tw Cen MT" pitchFamily="34" charset="0"/>
              </a:rPr>
              <a:t> de azufre, consumo de </a:t>
            </a:r>
            <a:r>
              <a:rPr lang="es-ES" noProof="0" dirty="0" err="1" smtClean="0">
                <a:latin typeface="Tw Cen MT" pitchFamily="34" charset="0"/>
              </a:rPr>
              <a:t>halocarbonos</a:t>
            </a:r>
            <a:r>
              <a:rPr lang="es-ES" noProof="0" dirty="0" smtClean="0">
                <a:latin typeface="Tw Cen MT" pitchFamily="34" charset="0"/>
              </a:rPr>
              <a:t> y </a:t>
            </a:r>
            <a:r>
              <a:rPr lang="es-ES" noProof="0" dirty="0" err="1" smtClean="0">
                <a:latin typeface="Tw Cen MT" pitchFamily="34" charset="0"/>
              </a:rPr>
              <a:t>hexafluoruro</a:t>
            </a:r>
            <a:r>
              <a:rPr lang="es-ES" noProof="0" dirty="0" smtClean="0">
                <a:latin typeface="Tw Cen MT" pitchFamily="34" charset="0"/>
              </a:rPr>
              <a:t> de</a:t>
            </a:r>
            <a:r>
              <a:rPr lang="es-ES" baseline="0" noProof="0" dirty="0" smtClean="0">
                <a:latin typeface="Tw Cen MT" pitchFamily="34" charset="0"/>
              </a:rPr>
              <a:t> azufre, y otros). </a:t>
            </a:r>
            <a:endParaRPr lang="es-ES" noProof="0" dirty="0" smtClean="0">
              <a:latin typeface="Tw Cen MT"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s-ES" noProof="0" dirty="0" smtClean="0">
                <a:latin typeface="Tw Cen MT" pitchFamily="34" charset="0"/>
              </a:rPr>
              <a:t>Utilización</a:t>
            </a:r>
            <a:r>
              <a:rPr lang="es-ES" baseline="0" noProof="0" dirty="0" smtClean="0">
                <a:latin typeface="Tw Cen MT" pitchFamily="34" charset="0"/>
              </a:rPr>
              <a:t> de disolventes y otros productos.</a:t>
            </a:r>
            <a:endParaRPr lang="es-ES" noProof="0" dirty="0" smtClean="0">
              <a:latin typeface="Tw Cen MT"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s-ES" noProof="0" dirty="0" smtClean="0">
                <a:latin typeface="Tw Cen MT" pitchFamily="34" charset="0"/>
              </a:rPr>
              <a:t>Agricultura (subsectores:</a:t>
            </a:r>
            <a:r>
              <a:rPr lang="es-ES" baseline="0" noProof="0" dirty="0" smtClean="0">
                <a:latin typeface="Tw Cen MT" pitchFamily="34" charset="0"/>
              </a:rPr>
              <a:t> fermentación entérica, aprovechamiento del estiércol, cultivo del arroz, suelos agrícolas, quema prescrita de sabanas, quema en el campo de residuos agrícolas y otros).  </a:t>
            </a:r>
            <a:endParaRPr lang="es-ES" noProof="0" dirty="0" smtClean="0">
              <a:latin typeface="Tw Cen MT"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s-ES" noProof="0" dirty="0" smtClean="0">
                <a:latin typeface="Tw Cen MT" pitchFamily="34" charset="0"/>
              </a:rPr>
              <a:t>Desechos (subsectores: </a:t>
            </a:r>
            <a:r>
              <a:rPr lang="es-ES" baseline="0" noProof="0" dirty="0" smtClean="0">
                <a:latin typeface="Tw Cen MT" pitchFamily="34" charset="0"/>
              </a:rPr>
              <a:t>eliminación de desechos sólidos en la tierra, tratamiento de las aguas residuales, incineración de desechos y otros). </a:t>
            </a:r>
            <a:endParaRPr lang="es-ES" noProof="0" dirty="0" smtClean="0">
              <a:latin typeface="Tw Cen MT" pitchFamily="34" charset="0"/>
            </a:endParaRPr>
          </a:p>
          <a:p>
            <a:pPr marL="0" marR="0" indent="0" algn="r" defTabSz="914400" rtl="0" eaLnBrk="1" fontAlgn="base" latinLnBrk="0" hangingPunct="1">
              <a:lnSpc>
                <a:spcPct val="100000"/>
              </a:lnSpc>
              <a:spcBef>
                <a:spcPct val="0"/>
              </a:spcBef>
              <a:spcAft>
                <a:spcPct val="0"/>
              </a:spcAft>
              <a:buClrTx/>
              <a:buSzTx/>
              <a:buFont typeface="Arial"/>
              <a:buNone/>
              <a:tabLst/>
              <a:defRPr/>
            </a:pPr>
            <a:endParaRPr lang="es-ES" cap="small" baseline="0" noProof="0" dirty="0" smtClean="0">
              <a:latin typeface="Tw Cen MT" pitchFamily="34" charset="0"/>
              <a:ea typeface="Zapf Dingbats"/>
              <a:cs typeface="Zapf Dingbats"/>
            </a:endParaRPr>
          </a:p>
          <a:p>
            <a:pPr marL="0" marR="0" indent="0" algn="l" defTabSz="914400" rtl="0" eaLnBrk="1" fontAlgn="base" latinLnBrk="0" hangingPunct="1">
              <a:lnSpc>
                <a:spcPct val="100000"/>
              </a:lnSpc>
              <a:spcBef>
                <a:spcPct val="0"/>
              </a:spcBef>
              <a:spcAft>
                <a:spcPct val="0"/>
              </a:spcAft>
              <a:buClrTx/>
              <a:buSzTx/>
              <a:buFont typeface="Arial"/>
              <a:buNone/>
              <a:tabLst/>
              <a:defRPr/>
            </a:pPr>
            <a:r>
              <a:rPr lang="es-ES" baseline="0" noProof="0" dirty="0" smtClean="0">
                <a:latin typeface="Tw Cen MT" pitchFamily="34" charset="0"/>
                <a:ea typeface="Zapf Dingbats"/>
                <a:cs typeface="Zapf Dingbats"/>
              </a:rPr>
              <a:t>Las emisiones y las absorciones derivadas del uso del suelo, del cambio en el uso del suelo y de la silvicultura (LULUCF, por sus siglas en inglés) están excluidas, ya que reciben un trato diferenciado de las emisiones de otros sectores. </a:t>
            </a:r>
          </a:p>
          <a:p>
            <a:pPr marL="0" marR="0" indent="0" algn="l" defTabSz="914400" rtl="0" eaLnBrk="1" fontAlgn="base" latinLnBrk="0" hangingPunct="1">
              <a:lnSpc>
                <a:spcPct val="100000"/>
              </a:lnSpc>
              <a:spcBef>
                <a:spcPct val="0"/>
              </a:spcBef>
              <a:spcAft>
                <a:spcPct val="0"/>
              </a:spcAft>
              <a:buClrTx/>
              <a:buSzTx/>
              <a:buFont typeface="Arial"/>
              <a:buNone/>
              <a:tabLst/>
              <a:defRPr/>
            </a:pPr>
            <a:endParaRPr lang="es-ES" baseline="0" noProof="0" dirty="0" smtClean="0">
              <a:latin typeface="Tw Cen MT" pitchFamily="34" charset="0"/>
              <a:ea typeface="Zapf Dingbats"/>
              <a:cs typeface="Zapf Dingbats"/>
            </a:endParaRPr>
          </a:p>
          <a:p>
            <a:pPr marL="0" marR="0" indent="0" algn="l" defTabSz="914400" rtl="0" eaLnBrk="1" fontAlgn="base" latinLnBrk="0" hangingPunct="1">
              <a:lnSpc>
                <a:spcPct val="100000"/>
              </a:lnSpc>
              <a:spcBef>
                <a:spcPct val="0"/>
              </a:spcBef>
              <a:spcAft>
                <a:spcPct val="0"/>
              </a:spcAft>
              <a:buClrTx/>
              <a:buSzTx/>
              <a:buFontTx/>
              <a:buNone/>
              <a:tabLst/>
              <a:defRPr/>
            </a:pPr>
            <a:r>
              <a:rPr lang="es-ES" baseline="0" noProof="0" dirty="0" smtClean="0">
                <a:latin typeface="Tw Cen MT" pitchFamily="34" charset="0"/>
              </a:rPr>
              <a:t>Durante el primer período de compromiso (2008-2012), las Partes del Anexo I acordaron reducir sus emisiones de GEI en un promedio de, al menos, un 5% con respecto a los niveles de 1990. Las emisiones de los gases regulados incluidos en el Anexo A se cuantifican en </a:t>
            </a:r>
            <a:r>
              <a:rPr lang="es-ES" i="1" baseline="0" noProof="0" dirty="0" smtClean="0">
                <a:latin typeface="Tw Cen MT" pitchFamily="34" charset="0"/>
              </a:rPr>
              <a:t>emisiones de CO</a:t>
            </a:r>
            <a:r>
              <a:rPr lang="es-ES" i="1" baseline="-25000" noProof="0" dirty="0" smtClean="0">
                <a:latin typeface="Tw Cen MT" pitchFamily="34" charset="0"/>
              </a:rPr>
              <a:t>2</a:t>
            </a:r>
            <a:r>
              <a:rPr lang="es-ES" i="1" baseline="0" noProof="0" dirty="0" smtClean="0">
                <a:latin typeface="Tw Cen MT" pitchFamily="34" charset="0"/>
              </a:rPr>
              <a:t> equivalente.</a:t>
            </a:r>
          </a:p>
          <a:p>
            <a:pPr marL="0" marR="0" indent="0" algn="l" defTabSz="914400" rtl="0" eaLnBrk="1" fontAlgn="base" latinLnBrk="0" hangingPunct="1">
              <a:lnSpc>
                <a:spcPct val="100000"/>
              </a:lnSpc>
              <a:spcBef>
                <a:spcPct val="0"/>
              </a:spcBef>
              <a:spcAft>
                <a:spcPct val="0"/>
              </a:spcAft>
              <a:buClrTx/>
              <a:buSzTx/>
              <a:buFontTx/>
              <a:buNone/>
              <a:tabLst/>
              <a:defRPr/>
            </a:pPr>
            <a:endParaRPr lang="es-ES" baseline="0" noProof="0" dirty="0" smtClean="0">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s-ES" i="0" baseline="0" noProof="0" dirty="0" smtClean="0">
                <a:latin typeface="Tw Cen MT" pitchFamily="34" charset="0"/>
              </a:rPr>
              <a:t>El </a:t>
            </a:r>
            <a:r>
              <a:rPr lang="es-ES" i="1" baseline="0" noProof="0" dirty="0" smtClean="0">
                <a:latin typeface="Tw Cen MT" pitchFamily="34" charset="0"/>
              </a:rPr>
              <a:t>Anexo B </a:t>
            </a:r>
            <a:r>
              <a:rPr lang="es-ES" i="0" baseline="0" noProof="0" dirty="0" smtClean="0">
                <a:latin typeface="Tw Cen MT" pitchFamily="34" charset="0"/>
              </a:rPr>
              <a:t>establece objetivos de emisiones específicos </a:t>
            </a:r>
            <a:r>
              <a:rPr lang="es-ES" baseline="0" noProof="0" dirty="0" smtClean="0">
                <a:latin typeface="Tw Cen MT" pitchFamily="34" charset="0"/>
              </a:rPr>
              <a:t>(“limitación cuantificada de las emisiones y los objetivos para la reducción” – QELRO, por sus siglas en inglés) para cada una de las Partes del Anexo I. Estos objetivos de emisiones se formulan en porcentajes y se establecen en relación con las emisiones de GEI de cada Parte en un año específico de referencia, denominado año base. Para la mayoría de las Partes este es 1990.  </a:t>
            </a:r>
          </a:p>
          <a:p>
            <a:pPr marL="0" marR="0" indent="0" algn="l" defTabSz="914400" rtl="0" eaLnBrk="1" fontAlgn="base" latinLnBrk="0" hangingPunct="1">
              <a:lnSpc>
                <a:spcPct val="100000"/>
              </a:lnSpc>
              <a:spcBef>
                <a:spcPct val="0"/>
              </a:spcBef>
              <a:spcAft>
                <a:spcPct val="0"/>
              </a:spcAft>
              <a:buClrTx/>
              <a:buSzTx/>
              <a:buFontTx/>
              <a:buNone/>
              <a:tabLst/>
              <a:defRPr/>
            </a:pPr>
            <a:endParaRPr lang="es-ES" baseline="0" noProof="0" dirty="0" smtClean="0">
              <a:latin typeface="Tw Cen MT" pitchFamily="34" charset="0"/>
            </a:endParaRPr>
          </a:p>
          <a:p>
            <a:pPr lvl="0" rtl="0"/>
            <a:r>
              <a:rPr lang="es-ES" cap="none" baseline="0" noProof="0" dirty="0" smtClean="0">
                <a:solidFill>
                  <a:srgbClr val="000000"/>
                </a:solidFill>
                <a:latin typeface="Tw Cen MT" pitchFamily="34" charset="0"/>
              </a:rPr>
              <a:t>En diciembre de 2012, en Doha (Qatar), se aprobó la Enmienda de Doha al Protocolo de Kioto. La enmienda establece un segundo período de compromiso desde el 1 de enero de 2013 hasta el 31 de diciembre de 2020. Durante este período de ocho años, las Partes del Anexo I se comprometen a reducir las emisiones de GEI, al menos, en un 18% con respecto a los niveles de 1990</a:t>
            </a:r>
            <a:r>
              <a:rPr lang="es-ES" noProof="0" dirty="0" smtClean="0">
                <a:solidFill>
                  <a:srgbClr val="000000"/>
                </a:solidFill>
                <a:latin typeface="Tw Cen MT" pitchFamily="34" charset="0"/>
              </a:rPr>
              <a:t>. La</a:t>
            </a:r>
            <a:r>
              <a:rPr lang="es-ES" baseline="0" noProof="0" dirty="0" smtClean="0">
                <a:solidFill>
                  <a:srgbClr val="000000"/>
                </a:solidFill>
                <a:latin typeface="Tw Cen MT" pitchFamily="34" charset="0"/>
              </a:rPr>
              <a:t> composición de las Partes en el segundo período de compromiso no es la misma que en el primer período de compromiso. </a:t>
            </a:r>
            <a:endParaRPr lang="es-ES" cap="none" baseline="0" noProof="0" dirty="0" smtClean="0">
              <a:solidFill>
                <a:srgbClr val="000000"/>
              </a:solidFill>
              <a:latin typeface="Tw Cen MT" pitchFamily="34" charset="0"/>
            </a:endParaRPr>
          </a:p>
          <a:p>
            <a:pPr lvl="0" rtl="0"/>
            <a:endParaRPr lang="es-ES" kern="1200" cap="none" baseline="0" noProof="0" dirty="0" smtClean="0">
              <a:solidFill>
                <a:srgbClr val="000000"/>
              </a:solidFill>
              <a:effectLst/>
              <a:latin typeface="Tw Cen MT" pitchFamily="34" charset="0"/>
            </a:endParaRPr>
          </a:p>
          <a:p>
            <a:pPr lvl="0" rtl="0"/>
            <a:r>
              <a:rPr lang="es-ES" kern="1200" cap="none" baseline="0" noProof="0" dirty="0" smtClean="0">
                <a:solidFill>
                  <a:srgbClr val="000000"/>
                </a:solidFill>
                <a:effectLst/>
                <a:latin typeface="Tw Cen MT" pitchFamily="34" charset="0"/>
              </a:rPr>
              <a:t>Los nuevos integrantes en el segundo período de compromiso son</a:t>
            </a:r>
            <a:r>
              <a:rPr lang="es-ES" kern="1200" noProof="0" dirty="0" smtClean="0">
                <a:solidFill>
                  <a:schemeClr val="tx1"/>
                </a:solidFill>
                <a:effectLst/>
                <a:latin typeface="Tw Cen MT" pitchFamily="34" charset="0"/>
              </a:rPr>
              <a:t>: </a:t>
            </a:r>
            <a:r>
              <a:rPr lang="en-GB" kern="1200" dirty="0" err="1" smtClean="0">
                <a:solidFill>
                  <a:schemeClr val="tx1"/>
                </a:solidFill>
                <a:latin typeface="Tw Cen MT" pitchFamily="34" charset="0"/>
              </a:rPr>
              <a:t>Bielorrusia</a:t>
            </a:r>
            <a:r>
              <a:rPr lang="es-ES" kern="1200" noProof="0" dirty="0" smtClean="0">
                <a:solidFill>
                  <a:schemeClr val="tx1"/>
                </a:solidFill>
                <a:effectLst/>
                <a:latin typeface="Tw Cen MT" pitchFamily="34" charset="0"/>
              </a:rPr>
              <a:t>, Chipre, Kazajstán</a:t>
            </a:r>
            <a:r>
              <a:rPr lang="es-ES" kern="1200" baseline="0" noProof="0" dirty="0" smtClean="0">
                <a:solidFill>
                  <a:schemeClr val="tx1"/>
                </a:solidFill>
                <a:effectLst/>
                <a:latin typeface="Tw Cen MT" pitchFamily="34" charset="0"/>
              </a:rPr>
              <a:t> y</a:t>
            </a:r>
            <a:r>
              <a:rPr lang="es-ES" kern="1200" noProof="0" dirty="0" smtClean="0">
                <a:solidFill>
                  <a:schemeClr val="tx1"/>
                </a:solidFill>
                <a:effectLst/>
                <a:latin typeface="Tw Cen MT" pitchFamily="34" charset="0"/>
              </a:rPr>
              <a:t> Malta. Canadá, Japón, Nueva</a:t>
            </a:r>
            <a:r>
              <a:rPr lang="es-ES" kern="1200" baseline="0" noProof="0" dirty="0" smtClean="0">
                <a:solidFill>
                  <a:schemeClr val="tx1"/>
                </a:solidFill>
                <a:effectLst/>
                <a:latin typeface="Tw Cen MT" pitchFamily="34" charset="0"/>
              </a:rPr>
              <a:t> Zelandia y Rusia participaron en el primer período de compromiso de Kioto, pero no han establecido nuevos objetivos para el segundo período. </a:t>
            </a:r>
            <a:endParaRPr lang="es-ES" cap="none" baseline="0" noProof="0" dirty="0" smtClean="0">
              <a:solidFill>
                <a:srgbClr val="000000"/>
              </a:solidFill>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s-ES" baseline="0" noProof="0" dirty="0" smtClean="0">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s-ES" baseline="0" noProof="0" dirty="0" smtClean="0">
              <a:latin typeface="Tw Cen MT" pitchFamily="34" charset="0"/>
            </a:endParaRPr>
          </a:p>
          <a:p>
            <a:pPr algn="r" eaLnBrk="1" hangingPunct="1">
              <a:spcBef>
                <a:spcPct val="0"/>
              </a:spcBef>
            </a:pPr>
            <a:r>
              <a:rPr lang="es-ES" noProof="0" dirty="0" smtClean="0">
                <a:latin typeface="Tw Cen MT" pitchFamily="34" charset="0"/>
              </a:rPr>
              <a:t>UNITAR</a:t>
            </a:r>
            <a:r>
              <a:rPr lang="es-ES" baseline="0" noProof="0" dirty="0" smtClean="0">
                <a:latin typeface="Tw Cen MT" pitchFamily="34" charset="0"/>
              </a:rPr>
              <a:t> (2013). </a:t>
            </a:r>
            <a:r>
              <a:rPr lang="es-ES" i="1" noProof="0" dirty="0" err="1" smtClean="0">
                <a:latin typeface="Tw Cen MT" pitchFamily="34" charset="0"/>
              </a:rPr>
              <a:t>Climate</a:t>
            </a:r>
            <a:r>
              <a:rPr lang="es-ES" i="1" noProof="0" dirty="0" smtClean="0">
                <a:latin typeface="Tw Cen MT" pitchFamily="34" charset="0"/>
              </a:rPr>
              <a:t> </a:t>
            </a:r>
            <a:r>
              <a:rPr lang="es-ES" i="1" noProof="0" dirty="0" err="1" smtClean="0">
                <a:latin typeface="Tw Cen MT" pitchFamily="34" charset="0"/>
              </a:rPr>
              <a:t>Change</a:t>
            </a:r>
            <a:r>
              <a:rPr lang="es-ES" i="1" noProof="0" dirty="0" smtClean="0">
                <a:latin typeface="Tw Cen MT" pitchFamily="34" charset="0"/>
              </a:rPr>
              <a:t> </a:t>
            </a:r>
            <a:r>
              <a:rPr lang="es-ES" i="1" noProof="0" dirty="0" err="1" smtClean="0">
                <a:latin typeface="Tw Cen MT" pitchFamily="34" charset="0"/>
              </a:rPr>
              <a:t>Diplomacy</a:t>
            </a:r>
            <a:r>
              <a:rPr lang="es-ES" i="1" noProof="0" dirty="0" smtClean="0">
                <a:latin typeface="Tw Cen MT" pitchFamily="34" charset="0"/>
              </a:rPr>
              <a:t>: </a:t>
            </a:r>
            <a:r>
              <a:rPr lang="es-ES" i="1" noProof="0" dirty="0" err="1" smtClean="0">
                <a:latin typeface="Tw Cen MT" pitchFamily="34" charset="0"/>
              </a:rPr>
              <a:t>Negotiating</a:t>
            </a:r>
            <a:r>
              <a:rPr lang="es-ES" i="1" noProof="0" dirty="0" smtClean="0">
                <a:latin typeface="Tw Cen MT" pitchFamily="34" charset="0"/>
              </a:rPr>
              <a:t> </a:t>
            </a:r>
            <a:r>
              <a:rPr lang="es-ES" i="1" noProof="0" dirty="0" err="1" smtClean="0">
                <a:latin typeface="Tw Cen MT" pitchFamily="34" charset="0"/>
              </a:rPr>
              <a:t>Effectively</a:t>
            </a:r>
            <a:r>
              <a:rPr lang="es-ES" i="1" noProof="0" dirty="0" smtClean="0">
                <a:latin typeface="Tw Cen MT" pitchFamily="34" charset="0"/>
              </a:rPr>
              <a:t> </a:t>
            </a:r>
            <a:r>
              <a:rPr lang="es-ES" i="1" noProof="0" dirty="0" err="1" smtClean="0">
                <a:latin typeface="Tw Cen MT" pitchFamily="34" charset="0"/>
              </a:rPr>
              <a:t>under</a:t>
            </a:r>
            <a:r>
              <a:rPr lang="es-ES" i="1" noProof="0" dirty="0" smtClean="0">
                <a:latin typeface="Tw Cen MT" pitchFamily="34" charset="0"/>
              </a:rPr>
              <a:t> </a:t>
            </a:r>
            <a:r>
              <a:rPr lang="es-ES" i="1" noProof="0" dirty="0" err="1" smtClean="0">
                <a:latin typeface="Tw Cen MT" pitchFamily="34" charset="0"/>
              </a:rPr>
              <a:t>the</a:t>
            </a:r>
            <a:r>
              <a:rPr lang="es-ES" i="1" noProof="0" dirty="0" smtClean="0">
                <a:latin typeface="Tw Cen MT" pitchFamily="34" charset="0"/>
              </a:rPr>
              <a:t> UNFCCC</a:t>
            </a:r>
            <a:r>
              <a:rPr lang="es-ES" noProof="0" dirty="0" smtClean="0">
                <a:latin typeface="Tw Cen MT" pitchFamily="34" charset="0"/>
              </a:rPr>
              <a:t>, Módulo II,</a:t>
            </a:r>
            <a:r>
              <a:rPr lang="es-ES" baseline="0" noProof="0" dirty="0" smtClean="0">
                <a:latin typeface="Tw Cen MT" pitchFamily="34" charset="0"/>
              </a:rPr>
              <a:t> pág. </a:t>
            </a:r>
            <a:r>
              <a:rPr lang="es-ES" noProof="0" dirty="0" smtClean="0">
                <a:latin typeface="Tw Cen MT" pitchFamily="34" charset="0"/>
              </a:rPr>
              <a:t>58 </a:t>
            </a:r>
          </a:p>
          <a:p>
            <a:pPr algn="r" eaLnBrk="1" hangingPunct="1">
              <a:spcBef>
                <a:spcPct val="0"/>
              </a:spcBef>
            </a:pPr>
            <a:r>
              <a:rPr lang="es-ES" noProof="0" dirty="0" smtClean="0">
                <a:latin typeface="Tw Cen MT" pitchFamily="34" charset="0"/>
              </a:rPr>
              <a:t>UNFCCC (2008). </a:t>
            </a:r>
            <a:r>
              <a:rPr lang="es-ES" i="1" noProof="0" dirty="0" err="1" smtClean="0">
                <a:latin typeface="Tw Cen MT" pitchFamily="34" charset="0"/>
              </a:rPr>
              <a:t>Kyoto</a:t>
            </a:r>
            <a:r>
              <a:rPr lang="es-ES" i="1" noProof="0" dirty="0" smtClean="0">
                <a:latin typeface="Tw Cen MT" pitchFamily="34" charset="0"/>
              </a:rPr>
              <a:t> </a:t>
            </a:r>
            <a:r>
              <a:rPr lang="es-ES" i="1" noProof="0" dirty="0" err="1" smtClean="0">
                <a:latin typeface="Tw Cen MT" pitchFamily="34" charset="0"/>
              </a:rPr>
              <a:t>Protocol</a:t>
            </a:r>
            <a:r>
              <a:rPr lang="es-ES" i="1" noProof="0" dirty="0" smtClean="0">
                <a:latin typeface="Tw Cen MT" pitchFamily="34" charset="0"/>
              </a:rPr>
              <a:t> Reference Manual </a:t>
            </a:r>
            <a:r>
              <a:rPr lang="es-ES" i="1" noProof="0" dirty="0" err="1" smtClean="0">
                <a:latin typeface="Tw Cen MT" pitchFamily="34" charset="0"/>
              </a:rPr>
              <a:t>on</a:t>
            </a:r>
            <a:r>
              <a:rPr lang="es-ES" i="1" noProof="0" dirty="0" smtClean="0">
                <a:latin typeface="Tw Cen MT" pitchFamily="34" charset="0"/>
              </a:rPr>
              <a:t> </a:t>
            </a:r>
            <a:r>
              <a:rPr lang="es-ES" i="1" noProof="0" dirty="0" err="1" smtClean="0">
                <a:latin typeface="Tw Cen MT" pitchFamily="34" charset="0"/>
              </a:rPr>
              <a:t>Accounting</a:t>
            </a:r>
            <a:r>
              <a:rPr lang="es-ES" i="1" noProof="0" dirty="0" smtClean="0">
                <a:latin typeface="Tw Cen MT" pitchFamily="34" charset="0"/>
              </a:rPr>
              <a:t> of </a:t>
            </a:r>
            <a:r>
              <a:rPr lang="es-ES" i="1" noProof="0" dirty="0" err="1" smtClean="0">
                <a:latin typeface="Tw Cen MT" pitchFamily="34" charset="0"/>
              </a:rPr>
              <a:t>Emissions</a:t>
            </a:r>
            <a:r>
              <a:rPr lang="es-ES" i="1" noProof="0" dirty="0" smtClean="0">
                <a:latin typeface="Tw Cen MT" pitchFamily="34" charset="0"/>
              </a:rPr>
              <a:t> and </a:t>
            </a:r>
            <a:r>
              <a:rPr lang="es-ES" i="1" noProof="0" dirty="0" err="1" smtClean="0">
                <a:latin typeface="Tw Cen MT" pitchFamily="34" charset="0"/>
              </a:rPr>
              <a:t>Assigned</a:t>
            </a:r>
            <a:r>
              <a:rPr lang="es-ES" i="1" noProof="0" dirty="0" smtClean="0">
                <a:latin typeface="Tw Cen MT" pitchFamily="34" charset="0"/>
              </a:rPr>
              <a:t> </a:t>
            </a:r>
            <a:r>
              <a:rPr lang="es-ES" i="1" noProof="0" dirty="0" err="1" smtClean="0">
                <a:latin typeface="Tw Cen MT" pitchFamily="34" charset="0"/>
              </a:rPr>
              <a:t>Amount</a:t>
            </a:r>
            <a:r>
              <a:rPr lang="es-ES" noProof="0" dirty="0" smtClean="0">
                <a:latin typeface="Tw Cen MT" pitchFamily="34" charset="0"/>
              </a:rPr>
              <a:t>, pág. 13</a:t>
            </a:r>
            <a:endParaRPr lang="es-ES" cap="small" noProof="0" dirty="0" smtClean="0">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s-ES" baseline="0" noProof="0" dirty="0" smtClean="0">
              <a:latin typeface="Tw Cen MT" pitchFamily="34" charset="0"/>
            </a:endParaRPr>
          </a:p>
        </p:txBody>
      </p:sp>
      <p:sp>
        <p:nvSpPr>
          <p:cNvPr id="4" name="Slide Number Placeholder 3"/>
          <p:cNvSpPr>
            <a:spLocks noGrp="1"/>
          </p:cNvSpPr>
          <p:nvPr>
            <p:ph type="sldNum" sz="quarter" idx="10"/>
          </p:nvPr>
        </p:nvSpPr>
        <p:spPr/>
        <p:txBody>
          <a:bodyPr/>
          <a:lstStyle/>
          <a:p>
            <a:pPr>
              <a:defRPr/>
            </a:pPr>
            <a:fld id="{FD736895-0BDF-4C50-B35D-6AFF2ED6CB27}" type="slidenum">
              <a:rPr lang="en-US" smtClean="0"/>
              <a:pPr>
                <a:defRPr/>
              </a:pPr>
              <a:t>7</a:t>
            </a:fld>
            <a:endParaRPr lang="en-US"/>
          </a:p>
        </p:txBody>
      </p:sp>
    </p:spTree>
    <p:extLst>
      <p:ext uri="{BB962C8B-B14F-4D97-AF65-F5344CB8AC3E}">
        <p14:creationId xmlns:p14="http://schemas.microsoft.com/office/powerpoint/2010/main" val="9925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hlinkClick r:id="rId3"/>
              </a:rPr>
              <a:t>https://www.miteco.gob.es/es/cambio-climatico/temas/mitigacion-politicas-y-medidas/guia_huella_carbono_tcm30-479093.pdf</a:t>
            </a:r>
            <a:endParaRPr lang="es-ES_tradnl" dirty="0" smtClean="0"/>
          </a:p>
          <a:p>
            <a:r>
              <a:rPr lang="es-ES_tradnl" dirty="0" smtClean="0">
                <a:hlinkClick r:id="rId4"/>
              </a:rPr>
              <a:t>https://www.observatorio-acuicultura.es/sites/default/files/images/stories/publicaciones/libros/guia_huella_co2_web.pdf</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Emisiones directas de GEI: son emisiones de fuentes que son propiedad de o están controladas por la organización. De una manera muy simplificada, podrían entenderse como las emisiones liberadas in situ en el lugar donde se produce la actividad, por ejemplo, las emisiones debidas al sistema de calefacción si éste se basa en la quema de combustibles fósiles.</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Emisiones indirectas de GEI: son emisiones consecuencia de las actividades de la organización, pero que ocurren en fuentes que son propiedad de o están controladas por otra organización. Un ejemplo de emisión indirecta es la emisión procedente de la electricidad consumida por una organización, cuyas emisiones han sido producidas en el lugar en el que se generó dicha electricidad.</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10</a:t>
            </a:fld>
            <a:endParaRPr lang="es-ES_tradnl"/>
          </a:p>
        </p:txBody>
      </p:sp>
    </p:spTree>
    <p:extLst>
      <p:ext uri="{BB962C8B-B14F-4D97-AF65-F5344CB8AC3E}">
        <p14:creationId xmlns:p14="http://schemas.microsoft.com/office/powerpoint/2010/main" val="1166485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hlinkClick r:id="rId3"/>
              </a:rPr>
              <a:t>https://www.miteco.gob.es/es/cambio-climatico/temas/mitigacion-politicas-y-medidas/guia_huella_carbono_tcm30-479093.pdf</a:t>
            </a:r>
            <a:endParaRPr lang="es-ES_tradnl" dirty="0" smtClean="0"/>
          </a:p>
          <a:p>
            <a:r>
              <a:rPr lang="es-ES_tradnl" dirty="0" smtClean="0">
                <a:hlinkClick r:id="rId4"/>
              </a:rPr>
              <a:t>https://www.observatorio-acuicultura.es/sites/default/files/images/stories/publicaciones/libros/guia_huella_co2_web.pdf</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entiende como huella de carbono “la totalidad de gases de efecto invernadero emitidos por efecto directo o indirecto por un individuo, organización, evento o producto".</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análisis de huella de carbono proporciona como resultado un dato que puede ser utilizado como indicador ambiental global de la actividad que desarrolla la organización. </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huella de carbono se configura así como punto de referencia básico para el inicio de actuaciones de reducción de consumo de energía y para la utilización de recursos y materiales con mejor comportamiento medioambiental.</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huella de carbono identifica la cantidad de emisiones de GEI que son liberadas a la atmósfera como consecuencia del desarrollo de cualquier actividad; permite identificar todas las fuentes de emisiones de GEI y establecer a partir de este conocimiento, medidas de reducción efectivas.</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11</a:t>
            </a:fld>
            <a:endParaRPr lang="es-ES_tradnl"/>
          </a:p>
        </p:txBody>
      </p:sp>
    </p:spTree>
    <p:extLst>
      <p:ext uri="{BB962C8B-B14F-4D97-AF65-F5344CB8AC3E}">
        <p14:creationId xmlns:p14="http://schemas.microsoft.com/office/powerpoint/2010/main" val="203514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5AC8B0C-B16F-BD47-94BF-1296DA73BD02}" type="slidenum">
              <a:rPr lang="es-ES_tradnl" smtClean="0"/>
              <a:t>‹Nr.›</a:t>
            </a:fld>
            <a:endParaRPr lang="es-ES_tradnl"/>
          </a:p>
        </p:txBody>
      </p:sp>
    </p:spTree>
    <p:extLst>
      <p:ext uri="{BB962C8B-B14F-4D97-AF65-F5344CB8AC3E}">
        <p14:creationId xmlns:p14="http://schemas.microsoft.com/office/powerpoint/2010/main" val="173791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5AC8B0C-B16F-BD47-94BF-1296DA73BD02}" type="slidenum">
              <a:rPr lang="es-ES_tradnl" smtClean="0"/>
              <a:t>‹Nr.›</a:t>
            </a:fld>
            <a:endParaRPr lang="es-ES_tradnl"/>
          </a:p>
        </p:txBody>
      </p:sp>
    </p:spTree>
    <p:extLst>
      <p:ext uri="{BB962C8B-B14F-4D97-AF65-F5344CB8AC3E}">
        <p14:creationId xmlns:p14="http://schemas.microsoft.com/office/powerpoint/2010/main" val="98700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5AC8B0C-B16F-BD47-94BF-1296DA73BD02}" type="slidenum">
              <a:rPr lang="es-ES_tradnl" smtClean="0"/>
              <a:t>‹Nr.›</a:t>
            </a:fld>
            <a:endParaRPr lang="es-ES_tradnl"/>
          </a:p>
        </p:txBody>
      </p:sp>
    </p:spTree>
    <p:extLst>
      <p:ext uri="{BB962C8B-B14F-4D97-AF65-F5344CB8AC3E}">
        <p14:creationId xmlns:p14="http://schemas.microsoft.com/office/powerpoint/2010/main" val="1404101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noProof="0" dirty="0"/>
              <a:t>Insert Image</a:t>
            </a:r>
          </a:p>
        </p:txBody>
      </p:sp>
      <p:sp>
        <p:nvSpPr>
          <p:cNvPr id="2" name="Title 1">
            <a:extLst>
              <a:ext uri="{FF2B5EF4-FFF2-40B4-BE49-F238E27FC236}">
                <a16:creationId xmlns=""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noProof="0"/>
              <a:t>Section Header 2</a:t>
            </a:r>
          </a:p>
        </p:txBody>
      </p:sp>
      <p:sp>
        <p:nvSpPr>
          <p:cNvPr id="3" name="Text Placeholder 2">
            <a:extLst>
              <a:ext uri="{FF2B5EF4-FFF2-40B4-BE49-F238E27FC236}">
                <a16:creationId xmlns=""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8" name="Rectangle 7">
            <a:extLst>
              <a:ext uri="{FF2B5EF4-FFF2-40B4-BE49-F238E27FC236}">
                <a16:creationId xmlns=""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‹Nr.›</a:t>
            </a:fld>
            <a:endParaRPr lang="en-US" b="1" noProof="0" dirty="0">
              <a:solidFill>
                <a:schemeClr val="bg1"/>
              </a:solidFill>
            </a:endParaRPr>
          </a:p>
        </p:txBody>
      </p:sp>
    </p:spTree>
    <p:extLst>
      <p:ext uri="{BB962C8B-B14F-4D97-AF65-F5344CB8AC3E}">
        <p14:creationId xmlns:p14="http://schemas.microsoft.com/office/powerpoint/2010/main" val="35407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2" name="Title 1">
            <a:extLst>
              <a:ext uri="{FF2B5EF4-FFF2-40B4-BE49-F238E27FC236}">
                <a16:creationId xmlns=""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‹Nr.›</a:t>
            </a:fld>
            <a:endParaRPr lang="en-US" b="1" noProof="0" dirty="0">
              <a:solidFill>
                <a:schemeClr val="bg1"/>
              </a:solidFill>
            </a:endParaRPr>
          </a:p>
        </p:txBody>
      </p:sp>
    </p:spTree>
    <p:extLst>
      <p:ext uri="{BB962C8B-B14F-4D97-AF65-F5344CB8AC3E}">
        <p14:creationId xmlns:p14="http://schemas.microsoft.com/office/powerpoint/2010/main" val="153133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5AC8B0C-B16F-BD47-94BF-1296DA73BD02}" type="slidenum">
              <a:rPr lang="es-ES_tradnl" smtClean="0"/>
              <a:t>‹Nr.›</a:t>
            </a:fld>
            <a:endParaRPr lang="es-ES_tradnl"/>
          </a:p>
        </p:txBody>
      </p:sp>
    </p:spTree>
    <p:extLst>
      <p:ext uri="{BB962C8B-B14F-4D97-AF65-F5344CB8AC3E}">
        <p14:creationId xmlns:p14="http://schemas.microsoft.com/office/powerpoint/2010/main" val="203620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5AC8B0C-B16F-BD47-94BF-1296DA73BD02}" type="slidenum">
              <a:rPr lang="es-ES_tradnl" smtClean="0"/>
              <a:t>‹Nr.›</a:t>
            </a:fld>
            <a:endParaRPr lang="es-ES_tradnl"/>
          </a:p>
        </p:txBody>
      </p:sp>
    </p:spTree>
    <p:extLst>
      <p:ext uri="{BB962C8B-B14F-4D97-AF65-F5344CB8AC3E}">
        <p14:creationId xmlns:p14="http://schemas.microsoft.com/office/powerpoint/2010/main" val="11855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35AC8B0C-B16F-BD47-94BF-1296DA73BD02}" type="slidenum">
              <a:rPr lang="es-ES_tradnl" smtClean="0"/>
              <a:t>‹Nr.›</a:t>
            </a:fld>
            <a:endParaRPr lang="es-ES_tradnl"/>
          </a:p>
        </p:txBody>
      </p:sp>
    </p:spTree>
    <p:extLst>
      <p:ext uri="{BB962C8B-B14F-4D97-AF65-F5344CB8AC3E}">
        <p14:creationId xmlns:p14="http://schemas.microsoft.com/office/powerpoint/2010/main" val="185511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35AC8B0C-B16F-BD47-94BF-1296DA73BD02}" type="slidenum">
              <a:rPr lang="es-ES_tradnl" smtClean="0"/>
              <a:t>‹Nr.›</a:t>
            </a:fld>
            <a:endParaRPr lang="es-ES_tradnl"/>
          </a:p>
        </p:txBody>
      </p:sp>
    </p:spTree>
    <p:extLst>
      <p:ext uri="{BB962C8B-B14F-4D97-AF65-F5344CB8AC3E}">
        <p14:creationId xmlns:p14="http://schemas.microsoft.com/office/powerpoint/2010/main" val="176645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35AC8B0C-B16F-BD47-94BF-1296DA73BD02}" type="slidenum">
              <a:rPr lang="es-ES_tradnl" smtClean="0"/>
              <a:t>‹Nr.›</a:t>
            </a:fld>
            <a:endParaRPr lang="es-ES_tradnl"/>
          </a:p>
        </p:txBody>
      </p:sp>
    </p:spTree>
    <p:extLst>
      <p:ext uri="{BB962C8B-B14F-4D97-AF65-F5344CB8AC3E}">
        <p14:creationId xmlns:p14="http://schemas.microsoft.com/office/powerpoint/2010/main" val="196862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35AC8B0C-B16F-BD47-94BF-1296DA73BD02}" type="slidenum">
              <a:rPr lang="es-ES_tradnl" smtClean="0"/>
              <a:t>‹Nr.›</a:t>
            </a:fld>
            <a:endParaRPr lang="es-ES_tradnl"/>
          </a:p>
        </p:txBody>
      </p:sp>
    </p:spTree>
    <p:extLst>
      <p:ext uri="{BB962C8B-B14F-4D97-AF65-F5344CB8AC3E}">
        <p14:creationId xmlns:p14="http://schemas.microsoft.com/office/powerpoint/2010/main" val="42644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35AC8B0C-B16F-BD47-94BF-1296DA73BD02}" type="slidenum">
              <a:rPr lang="es-ES_tradnl" smtClean="0"/>
              <a:t>‹Nr.›</a:t>
            </a:fld>
            <a:endParaRPr lang="es-ES_tradnl"/>
          </a:p>
        </p:txBody>
      </p:sp>
    </p:spTree>
    <p:extLst>
      <p:ext uri="{BB962C8B-B14F-4D97-AF65-F5344CB8AC3E}">
        <p14:creationId xmlns:p14="http://schemas.microsoft.com/office/powerpoint/2010/main" val="115791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35AC8B0C-B16F-BD47-94BF-1296DA73BD02}" type="slidenum">
              <a:rPr lang="es-ES_tradnl" smtClean="0"/>
              <a:t>‹Nr.›</a:t>
            </a:fld>
            <a:endParaRPr lang="es-ES_tradnl"/>
          </a:p>
        </p:txBody>
      </p:sp>
    </p:spTree>
    <p:extLst>
      <p:ext uri="{BB962C8B-B14F-4D97-AF65-F5344CB8AC3E}">
        <p14:creationId xmlns:p14="http://schemas.microsoft.com/office/powerpoint/2010/main" val="6120922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C8B0C-B16F-BD47-94BF-1296DA73BD02}" type="slidenum">
              <a:rPr lang="es-ES_tradnl" smtClean="0"/>
              <a:t>‹Nr.›</a:t>
            </a:fld>
            <a:endParaRPr lang="es-ES_tradnl"/>
          </a:p>
        </p:txBody>
      </p:sp>
    </p:spTree>
    <p:extLst>
      <p:ext uri="{BB962C8B-B14F-4D97-AF65-F5344CB8AC3E}">
        <p14:creationId xmlns:p14="http://schemas.microsoft.com/office/powerpoint/2010/main" val="1483933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1" Type="http://schemas.openxmlformats.org/officeDocument/2006/relationships/image" Target="../media/image43.jpeg"/><Relationship Id="rId12" Type="http://schemas.openxmlformats.org/officeDocument/2006/relationships/image" Target="../media/image44.jpeg"/><Relationship Id="rId13" Type="http://schemas.openxmlformats.org/officeDocument/2006/relationships/image" Target="../media/image45.jpeg"/><Relationship Id="rId14" Type="http://schemas.openxmlformats.org/officeDocument/2006/relationships/image" Target="../media/image46.jpe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40.jpeg"/><Relationship Id="rId9" Type="http://schemas.openxmlformats.org/officeDocument/2006/relationships/image" Target="../media/image41.jpeg"/><Relationship Id="rId10" Type="http://schemas.openxmlformats.org/officeDocument/2006/relationships/image" Target="../media/image4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5" Type="http://schemas.openxmlformats.org/officeDocument/2006/relationships/hyperlink" Target="https://www.observatorio-acuicultura.es/sites/default/files/images/stories/publicaciones/libros/guia_huella_co2_web.pdf" TargetMode="External"/><Relationship Id="rId6" Type="http://schemas.openxmlformats.org/officeDocument/2006/relationships/hyperlink" Target="http://www.fao.org/3/I8333ES/i8333es.pdf" TargetMode="External"/><Relationship Id="rId7" Type="http://schemas.openxmlformats.org/officeDocument/2006/relationships/hyperlink" Target="http://www.comunidadism.es/wp-content/uploads/downloads/2013/06/manual_huella-carbono_transporte.pdf"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png"/><Relationship Id="rId6" Type="http://schemas.openxmlformats.org/officeDocument/2006/relationships/image" Target="../media/image54.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5.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hyperlink" Target="https://unccelearn.org/course/" TargetMode="Externa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48.jpeg"/><Relationship Id="rId5" Type="http://schemas.openxmlformats.org/officeDocument/2006/relationships/hyperlink" Target="http://www.quitoambiente.gob.ec/ambiente/index.php/mide-tu-huella" TargetMode="Externa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s://unccelearn.org/course/" TargetMode="External"/><Relationship Id="rId5" Type="http://schemas.openxmlformats.org/officeDocument/2006/relationships/image" Target="../media/image3.pn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diagramLayout" Target="../diagrams/layout3.xml"/><Relationship Id="rId12" Type="http://schemas.openxmlformats.org/officeDocument/2006/relationships/diagramQuickStyle" Target="../diagrams/quickStyle3.xml"/><Relationship Id="rId13" Type="http://schemas.openxmlformats.org/officeDocument/2006/relationships/diagramColors" Target="../diagrams/colors3.xml"/><Relationship Id="rId14" Type="http://schemas.microsoft.com/office/2007/relationships/diagramDrawing" Target="../diagrams/drawing3.xml"/><Relationship Id="rId15" Type="http://schemas.openxmlformats.org/officeDocument/2006/relationships/diagramData" Target="../diagrams/data4.xml"/><Relationship Id="rId16" Type="http://schemas.openxmlformats.org/officeDocument/2006/relationships/diagramLayout" Target="../diagrams/layout4.xml"/><Relationship Id="rId17" Type="http://schemas.openxmlformats.org/officeDocument/2006/relationships/diagramQuickStyle" Target="../diagrams/quickStyle4.xml"/><Relationship Id="rId18" Type="http://schemas.openxmlformats.org/officeDocument/2006/relationships/diagramColors" Target="../diagrams/colors4.xml"/><Relationship Id="rId19"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unccelearn.org/course/" TargetMode="External"/><Relationship Id="rId4" Type="http://schemas.openxmlformats.org/officeDocument/2006/relationships/image" Target="../media/image3.png"/><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0"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9" Type="http://schemas.openxmlformats.org/officeDocument/2006/relationships/image" Target="../media/image7.png"/><Relationship Id="rId10" Type="http://schemas.openxmlformats.org/officeDocument/2006/relationships/hyperlink" Target="https://unccelearn.org/cour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s://unccelearn.org/course/" TargetMode="External"/><Relationship Id="rId5" Type="http://schemas.openxmlformats.org/officeDocument/2006/relationships/diagramData" Target="../diagrams/data6.xml"/><Relationship Id="rId6" Type="http://schemas.openxmlformats.org/officeDocument/2006/relationships/diagramLayout" Target="../diagrams/layout6.xml"/><Relationship Id="rId7" Type="http://schemas.openxmlformats.org/officeDocument/2006/relationships/diagramQuickStyle" Target="../diagrams/quickStyle6.xml"/><Relationship Id="rId8" Type="http://schemas.openxmlformats.org/officeDocument/2006/relationships/diagramColors" Target="../diagrams/colors6.xml"/><Relationship Id="rId9"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jpeg"/><Relationship Id="rId13" Type="http://schemas.openxmlformats.org/officeDocument/2006/relationships/image" Target="../media/image23.jpeg"/><Relationship Id="rId14" Type="http://schemas.openxmlformats.org/officeDocument/2006/relationships/image" Target="../media/image24.jpeg"/><Relationship Id="rId15" Type="http://schemas.openxmlformats.org/officeDocument/2006/relationships/image" Target="../media/image25.jpeg"/><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gif"/><Relationship Id="rId4" Type="http://schemas.openxmlformats.org/officeDocument/2006/relationships/image" Target="../media/image15.jpeg"/><Relationship Id="rId5" Type="http://schemas.openxmlformats.org/officeDocument/2006/relationships/image" Target="../media/image7.pn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png"/><Relationship Id="rId10"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jpg"/><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4EB8303B-9502-480C-9C51-6EF9094D5E4F}"/>
              </a:ext>
              <a:ext uri="{C183D7F6-B498-43B3-948B-1728B52AA6E4}">
                <adec:decorative xmlns:adec="http://schemas.microsoft.com/office/drawing/2017/decorative" xmlns=""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5">
            <a:extLst>
              <a:ext uri="{FF2B5EF4-FFF2-40B4-BE49-F238E27FC236}">
                <a16:creationId xmlns=""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1</a:t>
            </a:fld>
            <a:endParaRPr lang="en-US" b="1" dirty="0">
              <a:solidFill>
                <a:schemeClr val="bg1"/>
              </a:solidFill>
            </a:endParaRPr>
          </a:p>
        </p:txBody>
      </p:sp>
      <p:pic>
        <p:nvPicPr>
          <p:cNvPr id="2" name="Marcador de imagen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3221" b="33221"/>
          <a:stretch>
            <a:fillRect/>
          </a:stretch>
        </p:blipFill>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9635" t="30324" r="50131" b="37500"/>
          <a:stretch/>
        </p:blipFill>
        <p:spPr>
          <a:xfrm>
            <a:off x="10301287" y="304800"/>
            <a:ext cx="885825" cy="398478"/>
          </a:xfrm>
          <a:prstGeom prst="rect">
            <a:avLst/>
          </a:prstGeom>
        </p:spPr>
      </p:pic>
      <p:sp>
        <p:nvSpPr>
          <p:cNvPr id="7" name="Title 50">
            <a:extLst>
              <a:ext uri="{FF2B5EF4-FFF2-40B4-BE49-F238E27FC236}">
                <a16:creationId xmlns:a16="http://schemas.microsoft.com/office/drawing/2014/main" xmlns="" id="{D8694222-4D81-4A9A-93A2-23C89102F234}"/>
              </a:ext>
            </a:extLst>
          </p:cNvPr>
          <p:cNvSpPr txBox="1">
            <a:spLocks/>
          </p:cNvSpPr>
          <p:nvPr/>
        </p:nvSpPr>
        <p:spPr>
          <a:xfrm>
            <a:off x="580072" y="1782721"/>
            <a:ext cx="11487934"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800" kern="1200" spc="-150">
                <a:solidFill>
                  <a:schemeClr val="tx1">
                    <a:lumMod val="75000"/>
                    <a:lumOff val="25000"/>
                  </a:schemeClr>
                </a:solidFill>
                <a:latin typeface="+mj-lt"/>
                <a:ea typeface="+mj-ea"/>
                <a:cs typeface="+mj-cs"/>
              </a:defRPr>
            </a:lvl1pPr>
          </a:lstStyle>
          <a:p>
            <a:r>
              <a:rPr lang="es-ES" sz="4400" b="1" spc="-60" dirty="0">
                <a:solidFill>
                  <a:schemeClr val="tx1"/>
                </a:solidFill>
                <a:latin typeface="Calisto MT" charset="0"/>
                <a:ea typeface="Calisto MT" charset="0"/>
                <a:cs typeface="Calisto MT" charset="0"/>
              </a:rPr>
              <a:t>Respuesta humanas ante el cambio climático </a:t>
            </a:r>
            <a:endParaRPr lang="en-US" sz="4400" b="1" spc="-60" dirty="0">
              <a:solidFill>
                <a:schemeClr val="tx1"/>
              </a:solidFill>
              <a:latin typeface="Calisto MT" charset="0"/>
              <a:ea typeface="Calisto MT" charset="0"/>
              <a:cs typeface="Calisto MT" charset="0"/>
            </a:endParaRPr>
          </a:p>
        </p:txBody>
      </p:sp>
    </p:spTree>
    <p:extLst>
      <p:ext uri="{BB962C8B-B14F-4D97-AF65-F5344CB8AC3E}">
        <p14:creationId xmlns:p14="http://schemas.microsoft.com/office/powerpoint/2010/main" val="849514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28251" y="690155"/>
            <a:ext cx="5615350" cy="3724096"/>
          </a:xfrm>
          <a:prstGeom prst="rect">
            <a:avLst/>
          </a:prstGeom>
          <a:solidFill>
            <a:schemeClr val="accent6">
              <a:lumMod val="75000"/>
              <a:alpha val="89020"/>
            </a:schemeClr>
          </a:solidFill>
        </p:spPr>
        <p:txBody>
          <a:bodyPr wrap="square">
            <a:spAutoFit/>
          </a:bodyPr>
          <a:lstStyle/>
          <a:p>
            <a:pPr>
              <a:lnSpc>
                <a:spcPct val="150000"/>
              </a:lnSpc>
              <a:spcAft>
                <a:spcPts val="0"/>
              </a:spcAft>
            </a:pPr>
            <a:r>
              <a:rPr lang="es-ES" sz="2800" b="1" dirty="0" smtClean="0">
                <a:solidFill>
                  <a:schemeClr val="bg1"/>
                </a:solidFill>
                <a:effectLst/>
                <a:latin typeface="Arial" charset="0"/>
                <a:ea typeface="Arial" charset="0"/>
                <a:cs typeface="Arial" charset="0"/>
              </a:rPr>
              <a:t>Emisiones directas de GEI: </a:t>
            </a:r>
          </a:p>
          <a:p>
            <a:pPr>
              <a:lnSpc>
                <a:spcPct val="150000"/>
              </a:lnSpc>
              <a:spcAft>
                <a:spcPts val="0"/>
              </a:spcAft>
            </a:pPr>
            <a:r>
              <a:rPr lang="es-ES" sz="2400" dirty="0">
                <a:solidFill>
                  <a:schemeClr val="bg1"/>
                </a:solidFill>
                <a:latin typeface="Arial" charset="0"/>
                <a:ea typeface="Arial" charset="0"/>
                <a:cs typeface="Arial" charset="0"/>
              </a:rPr>
              <a:t>son emisiones de fuentes que son propiedad de o están </a:t>
            </a:r>
            <a:r>
              <a:rPr lang="es-ES" sz="2400" dirty="0" smtClean="0">
                <a:solidFill>
                  <a:schemeClr val="bg1"/>
                </a:solidFill>
                <a:latin typeface="Arial" charset="0"/>
                <a:ea typeface="Arial" charset="0"/>
                <a:cs typeface="Arial" charset="0"/>
              </a:rPr>
              <a:t>controladas por </a:t>
            </a:r>
            <a:r>
              <a:rPr lang="es-ES" sz="2400" dirty="0">
                <a:solidFill>
                  <a:schemeClr val="bg1"/>
                </a:solidFill>
                <a:latin typeface="Arial" charset="0"/>
                <a:ea typeface="Arial" charset="0"/>
                <a:cs typeface="Arial" charset="0"/>
              </a:rPr>
              <a:t>la organización. </a:t>
            </a:r>
            <a:endParaRPr lang="es-ES" sz="2400" dirty="0" smtClean="0">
              <a:solidFill>
                <a:schemeClr val="bg1"/>
              </a:solidFill>
              <a:effectLst/>
              <a:latin typeface="Arial" charset="0"/>
              <a:ea typeface="Arial" charset="0"/>
              <a:cs typeface="Arial" charset="0"/>
            </a:endParaRPr>
          </a:p>
          <a:p>
            <a:pPr>
              <a:lnSpc>
                <a:spcPct val="150000"/>
              </a:lnSpc>
              <a:spcAft>
                <a:spcPts val="0"/>
              </a:spcAft>
            </a:pPr>
            <a:r>
              <a:rPr lang="es-ES" sz="2400" dirty="0" smtClean="0">
                <a:solidFill>
                  <a:schemeClr val="bg1"/>
                </a:solidFill>
                <a:latin typeface="Arial" charset="0"/>
                <a:ea typeface="Arial" charset="0"/>
                <a:cs typeface="Arial" charset="0"/>
              </a:rPr>
              <a:t>Corresponde a </a:t>
            </a:r>
            <a:r>
              <a:rPr lang="es-ES" sz="2400" dirty="0" smtClean="0">
                <a:solidFill>
                  <a:schemeClr val="bg1"/>
                </a:solidFill>
                <a:effectLst/>
                <a:latin typeface="Arial" charset="0"/>
                <a:ea typeface="Arial" charset="0"/>
                <a:cs typeface="Arial" charset="0"/>
              </a:rPr>
              <a:t>las emisiones in situ en el lugar donde  se produce la actividad</a:t>
            </a:r>
          </a:p>
          <a:p>
            <a:pPr>
              <a:spcAft>
                <a:spcPts val="0"/>
              </a:spcAft>
            </a:pPr>
            <a:r>
              <a:rPr lang="es-ES" sz="1050" dirty="0" smtClean="0">
                <a:solidFill>
                  <a:schemeClr val="bg1"/>
                </a:solidFill>
                <a:effectLst/>
                <a:latin typeface="Arial" charset="0"/>
                <a:ea typeface="Arial" charset="0"/>
                <a:cs typeface="Arial" charset="0"/>
              </a:rPr>
              <a:t> </a:t>
            </a:r>
            <a:endParaRPr lang="es-ES_tradnl" sz="1050" dirty="0" smtClean="0">
              <a:solidFill>
                <a:schemeClr val="bg1"/>
              </a:solidFill>
              <a:effectLst/>
              <a:latin typeface="Arial" charset="0"/>
              <a:ea typeface="Arial" charset="0"/>
              <a:cs typeface="Arial" charset="0"/>
            </a:endParaRPr>
          </a:p>
        </p:txBody>
      </p:sp>
      <p:sp>
        <p:nvSpPr>
          <p:cNvPr id="21" name="Rectángulo 20"/>
          <p:cNvSpPr/>
          <p:nvPr/>
        </p:nvSpPr>
        <p:spPr>
          <a:xfrm>
            <a:off x="6170631" y="690155"/>
            <a:ext cx="5628650" cy="3739485"/>
          </a:xfrm>
          <a:prstGeom prst="rect">
            <a:avLst/>
          </a:prstGeom>
          <a:solidFill>
            <a:schemeClr val="accent6">
              <a:lumMod val="40000"/>
              <a:lumOff val="60000"/>
              <a:alpha val="72941"/>
            </a:schemeClr>
          </a:solidFill>
        </p:spPr>
        <p:txBody>
          <a:bodyPr wrap="square">
            <a:spAutoFit/>
          </a:bodyPr>
          <a:lstStyle/>
          <a:p>
            <a:pPr>
              <a:lnSpc>
                <a:spcPct val="150000"/>
              </a:lnSpc>
            </a:pPr>
            <a:r>
              <a:rPr lang="es-ES" sz="2800" b="1" dirty="0" smtClean="0">
                <a:latin typeface="Arial" charset="0"/>
                <a:ea typeface="Arial" charset="0"/>
                <a:cs typeface="Arial" charset="0"/>
              </a:rPr>
              <a:t>Emisiones </a:t>
            </a:r>
            <a:r>
              <a:rPr lang="es-ES" sz="2800" b="1" dirty="0">
                <a:latin typeface="Arial" charset="0"/>
                <a:ea typeface="Arial" charset="0"/>
                <a:cs typeface="Arial" charset="0"/>
              </a:rPr>
              <a:t>indirectas de GEI: </a:t>
            </a:r>
            <a:endParaRPr lang="es-ES" sz="2800" b="1" dirty="0" smtClean="0">
              <a:latin typeface="Arial" charset="0"/>
              <a:ea typeface="Arial" charset="0"/>
              <a:cs typeface="Arial" charset="0"/>
            </a:endParaRPr>
          </a:p>
          <a:p>
            <a:pPr>
              <a:lnSpc>
                <a:spcPct val="150000"/>
              </a:lnSpc>
            </a:pPr>
            <a:r>
              <a:rPr lang="es-ES" sz="2600" dirty="0">
                <a:latin typeface="Arial" charset="0"/>
                <a:ea typeface="Arial" charset="0"/>
                <a:cs typeface="Arial" charset="0"/>
              </a:rPr>
              <a:t>son emisiones consecuencia de las actividades de la organización</a:t>
            </a:r>
            <a:r>
              <a:rPr lang="es-ES" sz="2600" dirty="0" smtClean="0">
                <a:latin typeface="Arial" charset="0"/>
                <a:ea typeface="Arial" charset="0"/>
                <a:cs typeface="Arial" charset="0"/>
              </a:rPr>
              <a:t>, pero </a:t>
            </a:r>
            <a:r>
              <a:rPr lang="es-ES" sz="2600" dirty="0">
                <a:latin typeface="Arial" charset="0"/>
                <a:ea typeface="Arial" charset="0"/>
                <a:cs typeface="Arial" charset="0"/>
              </a:rPr>
              <a:t>que ocurren en fuentes </a:t>
            </a:r>
            <a:r>
              <a:rPr lang="es-ES" sz="2600" dirty="0" smtClean="0">
                <a:latin typeface="Arial" charset="0"/>
                <a:ea typeface="Arial" charset="0"/>
                <a:cs typeface="Arial" charset="0"/>
              </a:rPr>
              <a:t>controladas o propiedad de otra </a:t>
            </a:r>
            <a:r>
              <a:rPr lang="es-ES" sz="2600" dirty="0">
                <a:latin typeface="Arial" charset="0"/>
                <a:ea typeface="Arial" charset="0"/>
                <a:cs typeface="Arial" charset="0"/>
              </a:rPr>
              <a:t>organización</a:t>
            </a:r>
            <a:r>
              <a:rPr lang="es-ES" sz="2600" dirty="0" smtClean="0">
                <a:latin typeface="Arial" charset="0"/>
                <a:ea typeface="Arial" charset="0"/>
                <a:cs typeface="Arial" charset="0"/>
              </a:rPr>
              <a:t>.  </a:t>
            </a:r>
            <a:r>
              <a:rPr lang="es-ES" sz="2600" dirty="0" err="1" smtClean="0">
                <a:latin typeface="Arial" charset="0"/>
                <a:ea typeface="Arial" charset="0"/>
                <a:cs typeface="Arial" charset="0"/>
              </a:rPr>
              <a:t>Ej</a:t>
            </a:r>
            <a:r>
              <a:rPr lang="es-ES" sz="2600" dirty="0" smtClean="0">
                <a:latin typeface="Arial" charset="0"/>
                <a:ea typeface="Arial" charset="0"/>
                <a:cs typeface="Arial" charset="0"/>
              </a:rPr>
              <a:t>: </a:t>
            </a:r>
            <a:r>
              <a:rPr lang="es-ES" dirty="0" smtClean="0">
                <a:latin typeface="Arial" charset="0"/>
                <a:ea typeface="Arial" charset="0"/>
                <a:cs typeface="Arial" charset="0"/>
              </a:rPr>
              <a:t>Consumo eléctrico, viajes de </a:t>
            </a:r>
            <a:r>
              <a:rPr lang="es-ES" dirty="0" err="1" smtClean="0">
                <a:latin typeface="Arial" charset="0"/>
                <a:ea typeface="Arial" charset="0"/>
                <a:cs typeface="Arial" charset="0"/>
              </a:rPr>
              <a:t>trabajp</a:t>
            </a:r>
            <a:r>
              <a:rPr lang="es-ES" dirty="0" smtClean="0">
                <a:latin typeface="Arial" charset="0"/>
                <a:ea typeface="Arial" charset="0"/>
                <a:cs typeface="Arial" charset="0"/>
              </a:rPr>
              <a:t> </a:t>
            </a:r>
            <a:endParaRPr lang="es-ES" sz="1600" dirty="0" smtClean="0">
              <a:latin typeface="Arial" charset="0"/>
              <a:ea typeface="Arial" charset="0"/>
              <a:cs typeface="Arial" charset="0"/>
            </a:endParaRPr>
          </a:p>
        </p:txBody>
      </p:sp>
      <p:pic>
        <p:nvPicPr>
          <p:cNvPr id="4098" name="Picture 2" descr="ire acondicionado dibujo - Imagui"/>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6427" y="4573827"/>
            <a:ext cx="1309024" cy="11786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no De Caldera . Ilustración De Dibujos Animados De Icono De ..."/>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7625" y="4570611"/>
            <a:ext cx="1181849" cy="118184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umo Chimenea Rojo Y Blanco Dibujos Animados, Chimenea, Humo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4104" name="Picture 8" descr="umo Chimenea Rojo Y Blanco Dibujos Animados, Chimenea, Humo ..."/>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76451" y="4414251"/>
            <a:ext cx="2443749" cy="244374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esultado de imagen para un arbol animado | Proyectos de árbol ..."/>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1054" y="5163144"/>
            <a:ext cx="1973122" cy="1973122"/>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l Paisaje Industrial Diversos Tipos De Centrales Eléctricas ..."/>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21055"/>
          <a:stretch/>
        </p:blipFill>
        <p:spPr bwMode="auto">
          <a:xfrm>
            <a:off x="6331206" y="3952319"/>
            <a:ext cx="5405586" cy="2855901"/>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7154406" y="4784388"/>
            <a:ext cx="718762" cy="1569660"/>
          </a:xfrm>
          <a:prstGeom prst="rect">
            <a:avLst/>
          </a:prstGeom>
          <a:noFill/>
        </p:spPr>
        <p:txBody>
          <a:bodyPr wrap="square" rtlCol="0">
            <a:spAutoFit/>
          </a:bodyPr>
          <a:lstStyle/>
          <a:p>
            <a:r>
              <a:rPr lang="es-ES_tradnl" sz="9600" dirty="0">
                <a:solidFill>
                  <a:srgbClr val="FF0000"/>
                </a:solidFill>
              </a:rPr>
              <a:t>X</a:t>
            </a:r>
          </a:p>
        </p:txBody>
      </p:sp>
      <p:sp>
        <p:nvSpPr>
          <p:cNvPr id="23" name="Title 50">
            <a:extLst>
              <a:ext uri="{FF2B5EF4-FFF2-40B4-BE49-F238E27FC236}">
                <a16:creationId xmlns="" xmlns:a16="http://schemas.microsoft.com/office/drawing/2014/main" id="{D8694222-4D81-4A9A-93A2-23C89102F234}"/>
              </a:ext>
            </a:extLst>
          </p:cNvPr>
          <p:cNvSpPr txBox="1">
            <a:spLocks/>
          </p:cNvSpPr>
          <p:nvPr/>
        </p:nvSpPr>
        <p:spPr>
          <a:xfrm>
            <a:off x="203704" y="113876"/>
            <a:ext cx="4567079" cy="54784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4800" b="1" kern="1200" spc="-150" baseline="0">
                <a:solidFill>
                  <a:schemeClr val="bg1"/>
                </a:solidFill>
                <a:latin typeface="+mj-lt"/>
                <a:ea typeface="+mj-ea"/>
                <a:cs typeface="+mj-cs"/>
              </a:defRPr>
            </a:lvl1pPr>
          </a:lstStyle>
          <a:p>
            <a:r>
              <a:rPr lang="es-ES" sz="3200" spc="-60">
                <a:solidFill>
                  <a:schemeClr val="tx1"/>
                </a:solidFill>
                <a:latin typeface="Calisto MT" charset="0"/>
                <a:ea typeface="Calisto MT" charset="0"/>
                <a:cs typeface="Calisto MT" charset="0"/>
              </a:rPr>
              <a:t>Huella de Carbono</a:t>
            </a:r>
            <a:endParaRPr lang="en-US" sz="3200" spc="-60" dirty="0">
              <a:solidFill>
                <a:schemeClr val="tx1"/>
              </a:solidFill>
              <a:latin typeface="Calisto MT" charset="0"/>
              <a:ea typeface="Calisto MT" charset="0"/>
              <a:cs typeface="Calisto MT" charset="0"/>
            </a:endParaRPr>
          </a:p>
        </p:txBody>
      </p:sp>
      <p:sp>
        <p:nvSpPr>
          <p:cNvPr id="2" name="AutoShape 2" descr="act checking' a un camión de reparto “ecológicamente mejorado”"/>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1030" name="Picture 6" descr="act checking' a un camión de reparto “ecológicamente mejorad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569" y="5477720"/>
            <a:ext cx="2945981" cy="16585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 Telégrafo - Noticias del Ecuador y del mundo - Tame aclara que ..."/>
          <p:cNvPicPr>
            <a:picLocks noChangeAspect="1" noChangeArrowheads="1"/>
          </p:cNvPicPr>
          <p:nvPr/>
        </p:nvPicPr>
        <p:blipFill>
          <a:blip r:embed="rId9">
            <a:clrChange>
              <a:clrFrom>
                <a:srgbClr val="7798CF"/>
              </a:clrFrom>
              <a:clrTo>
                <a:srgbClr val="7798CF">
                  <a:alpha val="0"/>
                </a:srgbClr>
              </a:clrTo>
            </a:clrChange>
            <a:extLst>
              <a:ext uri="{28A0092B-C50C-407E-A947-70E740481C1C}">
                <a14:useLocalDpi xmlns:a14="http://schemas.microsoft.com/office/drawing/2010/main" val="0"/>
              </a:ext>
            </a:extLst>
          </a:blip>
          <a:srcRect/>
          <a:stretch>
            <a:fillRect/>
          </a:stretch>
        </p:blipFill>
        <p:spPr bwMode="auto">
          <a:xfrm>
            <a:off x="9567105" y="3905105"/>
            <a:ext cx="2547424" cy="120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62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p:cNvSpPr/>
          <p:nvPr/>
        </p:nvSpPr>
        <p:spPr>
          <a:xfrm>
            <a:off x="246183" y="840919"/>
            <a:ext cx="11535505" cy="1569660"/>
          </a:xfrm>
          <a:prstGeom prst="rect">
            <a:avLst/>
          </a:prstGeom>
          <a:solidFill>
            <a:schemeClr val="accent6">
              <a:lumMod val="40000"/>
              <a:lumOff val="60000"/>
              <a:alpha val="72941"/>
            </a:schemeClr>
          </a:solidFill>
        </p:spPr>
        <p:txBody>
          <a:bodyPr wrap="square">
            <a:spAutoFit/>
          </a:bodyPr>
          <a:lstStyle/>
          <a:p>
            <a:pPr>
              <a:lnSpc>
                <a:spcPct val="150000"/>
              </a:lnSpc>
            </a:pPr>
            <a:r>
              <a:rPr lang="es-ES" sz="3200" dirty="0">
                <a:latin typeface="Arial" charset="0"/>
                <a:ea typeface="Arial" charset="0"/>
                <a:cs typeface="Arial" charset="0"/>
              </a:rPr>
              <a:t>S</a:t>
            </a:r>
            <a:r>
              <a:rPr lang="es-ES" sz="3200" dirty="0" smtClean="0">
                <a:effectLst/>
                <a:latin typeface="Arial" charset="0"/>
                <a:ea typeface="Arial" charset="0"/>
                <a:cs typeface="Arial" charset="0"/>
              </a:rPr>
              <a:t>e define como: </a:t>
            </a:r>
          </a:p>
          <a:p>
            <a:pPr>
              <a:lnSpc>
                <a:spcPct val="150000"/>
              </a:lnSpc>
            </a:pPr>
            <a:r>
              <a:rPr lang="es-ES" sz="3200" dirty="0" smtClean="0">
                <a:effectLst/>
                <a:latin typeface="Arial" charset="0"/>
                <a:ea typeface="Arial" charset="0"/>
                <a:cs typeface="Arial" charset="0"/>
              </a:rPr>
              <a:t>“la totalidad de GEI emitidos por efecto directo o indirecto”</a:t>
            </a:r>
            <a:endParaRPr lang="es-ES_tradnl" sz="3200" dirty="0" smtClean="0">
              <a:solidFill>
                <a:schemeClr val="bg1">
                  <a:lumMod val="85000"/>
                </a:schemeClr>
              </a:solidFill>
              <a:effectLst/>
              <a:latin typeface="Arial" charset="0"/>
              <a:ea typeface="Arial" charset="0"/>
              <a:cs typeface="Arial" charset="0"/>
            </a:endParaRPr>
          </a:p>
        </p:txBody>
      </p:sp>
      <p:sp>
        <p:nvSpPr>
          <p:cNvPr id="28" name="Title 50">
            <a:extLst>
              <a:ext uri="{FF2B5EF4-FFF2-40B4-BE49-F238E27FC236}">
                <a16:creationId xmlns="" xmlns:a16="http://schemas.microsoft.com/office/drawing/2014/main" id="{D8694222-4D81-4A9A-93A2-23C89102F234}"/>
              </a:ext>
            </a:extLst>
          </p:cNvPr>
          <p:cNvSpPr txBox="1">
            <a:spLocks/>
          </p:cNvSpPr>
          <p:nvPr/>
        </p:nvSpPr>
        <p:spPr>
          <a:xfrm>
            <a:off x="203704" y="113876"/>
            <a:ext cx="4567079" cy="54784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4800" b="1" kern="1200" spc="-150" baseline="0">
                <a:solidFill>
                  <a:schemeClr val="bg1"/>
                </a:solidFill>
                <a:latin typeface="+mj-lt"/>
                <a:ea typeface="+mj-ea"/>
                <a:cs typeface="+mj-cs"/>
              </a:defRPr>
            </a:lvl1pPr>
          </a:lstStyle>
          <a:p>
            <a:r>
              <a:rPr lang="es-ES" sz="3200" spc="-60">
                <a:solidFill>
                  <a:schemeClr val="tx1"/>
                </a:solidFill>
                <a:latin typeface="Calisto MT" charset="0"/>
                <a:ea typeface="Calisto MT" charset="0"/>
                <a:cs typeface="Calisto MT" charset="0"/>
              </a:rPr>
              <a:t>Huella de Carbono</a:t>
            </a:r>
            <a:endParaRPr lang="en-US" sz="3200" spc="-60" dirty="0">
              <a:solidFill>
                <a:schemeClr val="tx1"/>
              </a:solidFill>
              <a:latin typeface="Calisto MT" charset="0"/>
              <a:ea typeface="Calisto MT" charset="0"/>
              <a:cs typeface="Calisto MT" charset="0"/>
            </a:endParaRPr>
          </a:p>
        </p:txBody>
      </p:sp>
      <p:pic>
        <p:nvPicPr>
          <p:cNvPr id="1028" name="Picture 4" descr="a Huella De Carbono, La Sostenibilidad, Entorno Natural imagen ..."/>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rot="16500096">
            <a:off x="3854744" y="-184100"/>
            <a:ext cx="1101988" cy="122443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Agrupar 1"/>
          <p:cNvGrpSpPr/>
          <p:nvPr/>
        </p:nvGrpSpPr>
        <p:grpSpPr>
          <a:xfrm>
            <a:off x="246183" y="2493816"/>
            <a:ext cx="11535506" cy="4151428"/>
            <a:chOff x="246183" y="2493816"/>
            <a:chExt cx="11535506" cy="4151428"/>
          </a:xfrm>
        </p:grpSpPr>
        <p:grpSp>
          <p:nvGrpSpPr>
            <p:cNvPr id="87" name="Agrupar 86"/>
            <p:cNvGrpSpPr/>
            <p:nvPr/>
          </p:nvGrpSpPr>
          <p:grpSpPr>
            <a:xfrm>
              <a:off x="246183" y="2493816"/>
              <a:ext cx="11535506" cy="4151428"/>
              <a:chOff x="582252" y="3427598"/>
              <a:chExt cx="10037830" cy="3137720"/>
            </a:xfrm>
          </p:grpSpPr>
          <p:grpSp>
            <p:nvGrpSpPr>
              <p:cNvPr id="34" name="Agrupar 33"/>
              <p:cNvGrpSpPr/>
              <p:nvPr/>
            </p:nvGrpSpPr>
            <p:grpSpPr>
              <a:xfrm>
                <a:off x="662580" y="3694142"/>
                <a:ext cx="2767274" cy="2692569"/>
                <a:chOff x="-9598" y="1647401"/>
                <a:chExt cx="4218059" cy="4890048"/>
              </a:xfrm>
            </p:grpSpPr>
            <p:grpSp>
              <p:nvGrpSpPr>
                <p:cNvPr id="47" name="Agrupar 46"/>
                <p:cNvGrpSpPr/>
                <p:nvPr/>
              </p:nvGrpSpPr>
              <p:grpSpPr>
                <a:xfrm>
                  <a:off x="-9598" y="1647401"/>
                  <a:ext cx="3773116" cy="4861510"/>
                  <a:chOff x="-148507" y="1618706"/>
                  <a:chExt cx="3773116" cy="4861510"/>
                </a:xfrm>
              </p:grpSpPr>
              <p:pic>
                <p:nvPicPr>
                  <p:cNvPr id="49" name="Picture 8" descr="mpresa De Mudanzas, Transporte, Carga imagen png - imagen ..."/>
                  <p:cNvPicPr>
                    <a:picLocks noChangeAspect="1" noChangeArrowheads="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148507" y="5039392"/>
                    <a:ext cx="2493734" cy="144082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magen De Color Dibujos Animados Edificio Fábrica Industrial ..."/>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807" y="1618706"/>
                    <a:ext cx="3719416" cy="3719416"/>
                  </a:xfrm>
                  <a:prstGeom prst="rect">
                    <a:avLst/>
                  </a:prstGeom>
                  <a:noFill/>
                  <a:extLst>
                    <a:ext uri="{909E8E84-426E-40DD-AFC4-6F175D3DCCD1}">
                      <a14:hiddenFill xmlns:a14="http://schemas.microsoft.com/office/drawing/2010/main">
                        <a:solidFill>
                          <a:srgbClr val="FFFFFF"/>
                        </a:solidFill>
                      </a14:hiddenFill>
                    </a:ext>
                  </a:extLst>
                </p:spPr>
              </p:pic>
            </p:grpSp>
            <p:pic>
              <p:nvPicPr>
                <p:cNvPr id="48" name="Picture 8" descr="mpresa De Mudanzas, Transporte, Carga imagen png - imagen ..."/>
                <p:cNvPicPr>
                  <a:picLocks noChangeAspect="1" noChangeArrowheads="1"/>
                </p:cNvPicPr>
                <p:nvPr/>
              </p:nvPicPr>
              <p:blipFill rotWithShape="1">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l="18968"/>
                <a:stretch/>
              </p:blipFill>
              <p:spPr bwMode="auto">
                <a:xfrm>
                  <a:off x="2187736" y="5096625"/>
                  <a:ext cx="2020725" cy="14408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Agrupar 34"/>
              <p:cNvGrpSpPr/>
              <p:nvPr/>
            </p:nvGrpSpPr>
            <p:grpSpPr>
              <a:xfrm>
                <a:off x="3944438" y="3905565"/>
                <a:ext cx="2514698" cy="2659753"/>
                <a:chOff x="3262078" y="1554076"/>
                <a:chExt cx="3833064" cy="4830448"/>
              </a:xfrm>
            </p:grpSpPr>
            <p:pic>
              <p:nvPicPr>
                <p:cNvPr id="43" name="Picture 4" descr="lustración Sola Mujer Conducir Un Coche Vector Ilustraciones ..."/>
                <p:cNvPicPr>
                  <a:picLocks noChangeAspect="1" noChangeArrowheads="1"/>
                </p:cNvPicPr>
                <p:nvPr/>
              </p:nvPicPr>
              <p:blipFill>
                <a:blip r:embed="rId6">
                  <a:clrChange>
                    <a:clrFrom>
                      <a:srgbClr val="F6F3D4"/>
                    </a:clrFrom>
                    <a:clrTo>
                      <a:srgbClr val="F6F3D4">
                        <a:alpha val="0"/>
                      </a:srgbClr>
                    </a:clrTo>
                  </a:clrChange>
                  <a:extLst>
                    <a:ext uri="{28A0092B-C50C-407E-A947-70E740481C1C}">
                      <a14:useLocalDpi xmlns:a14="http://schemas.microsoft.com/office/drawing/2010/main" val="0"/>
                    </a:ext>
                  </a:extLst>
                </a:blip>
                <a:srcRect/>
                <a:stretch>
                  <a:fillRect/>
                </a:stretch>
              </p:blipFill>
              <p:spPr bwMode="auto">
                <a:xfrm>
                  <a:off x="4739333" y="2526608"/>
                  <a:ext cx="2355809" cy="235580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ector de stock (libre de regalías) sobre Joven pareja comiendo ..."/>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10558"/>
                <a:stretch/>
              </p:blipFill>
              <p:spPr bwMode="auto">
                <a:xfrm>
                  <a:off x="4511092" y="4752126"/>
                  <a:ext cx="2010023" cy="163239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ransporte Global, Avión De Viajar Alrededor Del Mundo A Destinos ..."/>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2078" y="1554076"/>
                  <a:ext cx="2203382" cy="165083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0" descr="ilueta negra persona en bicicleta ilustración vectorial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2452" y="3704512"/>
                  <a:ext cx="989721" cy="11910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Agrupar 35"/>
              <p:cNvGrpSpPr/>
              <p:nvPr/>
            </p:nvGrpSpPr>
            <p:grpSpPr>
              <a:xfrm>
                <a:off x="7866774" y="4031389"/>
                <a:ext cx="2221935" cy="2387114"/>
                <a:chOff x="7766903" y="2144914"/>
                <a:chExt cx="3386817" cy="4335302"/>
              </a:xfrm>
            </p:grpSpPr>
            <p:pic>
              <p:nvPicPr>
                <p:cNvPr id="39" name="Picture 14" descr="apatos De Mujer Dibujo, HD Png Download - 3508x2480(#3413023 ..."/>
                <p:cNvPicPr>
                  <a:picLocks noChangeAspect="1" noChangeArrowheads="1"/>
                </p:cNvPicPr>
                <p:nvPr/>
              </p:nvPicPr>
              <p:blipFill>
                <a:blip r:embed="rId10">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9435163" y="3646187"/>
                  <a:ext cx="1518477" cy="139736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8" descr="ipos de seguros - CMF Educa. Comisión para el Mercado Financiero"/>
                <p:cNvPicPr>
                  <a:picLocks noChangeAspect="1" noChangeArrowheads="1"/>
                </p:cNvPicPr>
                <p:nvPr/>
              </p:nvPicPr>
              <p:blipFill>
                <a:blip r:embed="rId11">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9201095" y="2144914"/>
                  <a:ext cx="195262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descr="ibujos de carros a color - Imagui | Carro dibujo, Dibujos ..."/>
                <p:cNvPicPr>
                  <a:picLocks noChangeAspect="1" noChangeArrowheads="1"/>
                </p:cNvPicPr>
                <p:nvPr/>
              </p:nvPicPr>
              <p:blipFill>
                <a:blip r:embed="rId12">
                  <a:clrChange>
                    <a:clrFrom>
                      <a:srgbClr val="B8E8FE"/>
                    </a:clrFrom>
                    <a:clrTo>
                      <a:srgbClr val="B8E8FE">
                        <a:alpha val="0"/>
                      </a:srgbClr>
                    </a:clrTo>
                  </a:clrChange>
                  <a:extLst>
                    <a:ext uri="{28A0092B-C50C-407E-A947-70E740481C1C}">
                      <a14:useLocalDpi xmlns:a14="http://schemas.microsoft.com/office/drawing/2010/main" val="0"/>
                    </a:ext>
                  </a:extLst>
                </a:blip>
                <a:srcRect/>
                <a:stretch>
                  <a:fillRect/>
                </a:stretch>
              </p:blipFill>
              <p:spPr bwMode="auto">
                <a:xfrm>
                  <a:off x="8297833" y="4662384"/>
                  <a:ext cx="2320636" cy="181783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eche Dibujo Imágenes Y Fotos - 123RF"/>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6903" y="2602961"/>
                  <a:ext cx="1800000" cy="18000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7" name="Conector recto 36"/>
              <p:cNvCxnSpPr/>
              <p:nvPr/>
            </p:nvCxnSpPr>
            <p:spPr>
              <a:xfrm>
                <a:off x="3892572" y="3887279"/>
                <a:ext cx="0" cy="2531224"/>
              </a:xfrm>
              <a:prstGeom prst="line">
                <a:avLst/>
              </a:prstGeom>
              <a:ln w="57150">
                <a:solidFill>
                  <a:srgbClr val="4E8F00"/>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7310278" y="3887279"/>
                <a:ext cx="0" cy="2531224"/>
              </a:xfrm>
              <a:prstGeom prst="line">
                <a:avLst/>
              </a:prstGeom>
              <a:ln w="57150">
                <a:solidFill>
                  <a:srgbClr val="4E8F00"/>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582252" y="3427598"/>
                <a:ext cx="3104731" cy="477967"/>
              </a:xfrm>
              <a:prstGeom prst="rect">
                <a:avLst/>
              </a:prstGeom>
              <a:solidFill>
                <a:schemeClr val="accent6">
                  <a:lumMod val="75000"/>
                </a:schemeClr>
              </a:solidFill>
            </p:spPr>
            <p:txBody>
              <a:bodyPr wrap="square" rtlCol="0">
                <a:spAutoFit/>
              </a:bodyPr>
              <a:lstStyle/>
              <a:p>
                <a:pPr algn="ctr"/>
                <a:r>
                  <a:rPr lang="es-ES_tradnl" sz="2800" dirty="0" smtClean="0">
                    <a:solidFill>
                      <a:schemeClr val="bg1"/>
                    </a:solidFill>
                    <a:latin typeface="Arial" charset="0"/>
                    <a:ea typeface="Arial" charset="0"/>
                    <a:cs typeface="Arial" charset="0"/>
                  </a:rPr>
                  <a:t>Organizaciones</a:t>
                </a:r>
                <a:endParaRPr lang="es-ES_tradnl" sz="2800" dirty="0">
                  <a:solidFill>
                    <a:schemeClr val="bg1"/>
                  </a:solidFill>
                  <a:latin typeface="Arial" charset="0"/>
                  <a:ea typeface="Arial" charset="0"/>
                  <a:cs typeface="Arial" charset="0"/>
                </a:endParaRPr>
              </a:p>
            </p:txBody>
          </p:sp>
          <p:sp>
            <p:nvSpPr>
              <p:cNvPr id="88" name="CuadroTexto 87"/>
              <p:cNvSpPr txBox="1"/>
              <p:nvPr/>
            </p:nvSpPr>
            <p:spPr>
              <a:xfrm>
                <a:off x="4048802" y="3427598"/>
                <a:ext cx="3104731" cy="477967"/>
              </a:xfrm>
              <a:prstGeom prst="rect">
                <a:avLst/>
              </a:prstGeom>
              <a:solidFill>
                <a:schemeClr val="accent6">
                  <a:lumMod val="75000"/>
                </a:schemeClr>
              </a:solidFill>
            </p:spPr>
            <p:txBody>
              <a:bodyPr wrap="square" rtlCol="0">
                <a:spAutoFit/>
              </a:bodyPr>
              <a:lstStyle/>
              <a:p>
                <a:pPr algn="ctr"/>
                <a:r>
                  <a:rPr lang="es-ES_tradnl" sz="2800" dirty="0" smtClean="0">
                    <a:solidFill>
                      <a:schemeClr val="bg1"/>
                    </a:solidFill>
                    <a:latin typeface="Arial" charset="0"/>
                    <a:ea typeface="Arial" charset="0"/>
                    <a:cs typeface="Arial" charset="0"/>
                  </a:rPr>
                  <a:t>Personas</a:t>
                </a:r>
                <a:endParaRPr lang="es-ES_tradnl" sz="2800" dirty="0">
                  <a:solidFill>
                    <a:schemeClr val="bg1"/>
                  </a:solidFill>
                  <a:latin typeface="Arial" charset="0"/>
                  <a:ea typeface="Arial" charset="0"/>
                  <a:cs typeface="Arial" charset="0"/>
                </a:endParaRPr>
              </a:p>
            </p:txBody>
          </p:sp>
          <p:sp>
            <p:nvSpPr>
              <p:cNvPr id="89" name="CuadroTexto 88"/>
              <p:cNvSpPr txBox="1"/>
              <p:nvPr/>
            </p:nvSpPr>
            <p:spPr>
              <a:xfrm>
                <a:off x="7515351" y="3427598"/>
                <a:ext cx="3104731" cy="477967"/>
              </a:xfrm>
              <a:prstGeom prst="rect">
                <a:avLst/>
              </a:prstGeom>
              <a:solidFill>
                <a:schemeClr val="accent6">
                  <a:lumMod val="75000"/>
                </a:schemeClr>
              </a:solidFill>
            </p:spPr>
            <p:txBody>
              <a:bodyPr wrap="square" rtlCol="0">
                <a:spAutoFit/>
              </a:bodyPr>
              <a:lstStyle/>
              <a:p>
                <a:pPr algn="ctr"/>
                <a:r>
                  <a:rPr lang="es-ES_tradnl" sz="2800" dirty="0" smtClean="0">
                    <a:solidFill>
                      <a:schemeClr val="bg1"/>
                    </a:solidFill>
                    <a:latin typeface="Arial" charset="0"/>
                    <a:ea typeface="Arial" charset="0"/>
                    <a:cs typeface="Arial" charset="0"/>
                  </a:rPr>
                  <a:t>Productos</a:t>
                </a:r>
                <a:endParaRPr lang="es-ES_tradnl" sz="2800" dirty="0">
                  <a:solidFill>
                    <a:schemeClr val="bg1"/>
                  </a:solidFill>
                  <a:latin typeface="Arial" charset="0"/>
                  <a:ea typeface="Arial" charset="0"/>
                  <a:cs typeface="Arial" charset="0"/>
                </a:endParaRPr>
              </a:p>
            </p:txBody>
          </p:sp>
        </p:grpSp>
        <p:pic>
          <p:nvPicPr>
            <p:cNvPr id="1026" name="Picture 2" descr="ersonas De Edad Avanzada Ilustración Vectorial De Dibujos ..."/>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1652" y="4744232"/>
              <a:ext cx="1306400" cy="1306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67449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50">
            <a:extLst>
              <a:ext uri="{FF2B5EF4-FFF2-40B4-BE49-F238E27FC236}">
                <a16:creationId xmlns="" xmlns:a16="http://schemas.microsoft.com/office/drawing/2014/main" id="{D8694222-4D81-4A9A-93A2-23C89102F234}"/>
              </a:ext>
            </a:extLst>
          </p:cNvPr>
          <p:cNvSpPr txBox="1">
            <a:spLocks/>
          </p:cNvSpPr>
          <p:nvPr/>
        </p:nvSpPr>
        <p:spPr>
          <a:xfrm>
            <a:off x="203704" y="113877"/>
            <a:ext cx="11155958" cy="547842"/>
          </a:xfrm>
          <a:prstGeom prst="rect">
            <a:avLst/>
          </a:prstGeom>
        </p:spPr>
        <p:txBody>
          <a:bodyPr vert="horz" wrap="square" lIns="91440" tIns="45720" rIns="91440" bIns="45720" rtlCol="0" anchor="ctr">
            <a:spAutoFit/>
          </a:bodyPr>
          <a:lstStyle>
            <a:defPPr>
              <a:defRPr lang="es-ES_tradnl"/>
            </a:defPPr>
            <a:lvl1pPr>
              <a:lnSpc>
                <a:spcPct val="90000"/>
              </a:lnSpc>
              <a:spcBef>
                <a:spcPct val="0"/>
              </a:spcBef>
              <a:buNone/>
              <a:defRPr sz="3200" b="1" spc="-60" baseline="0">
                <a:latin typeface="Calisto MT" charset="0"/>
                <a:ea typeface="Calisto MT" charset="0"/>
                <a:cs typeface="Calisto MT" charset="0"/>
              </a:defRPr>
            </a:lvl1pPr>
          </a:lstStyle>
          <a:p>
            <a:r>
              <a:rPr lang="es-ES" dirty="0"/>
              <a:t>Huella de Carbono se calcula para tres Alcances</a:t>
            </a:r>
            <a:endParaRPr lang="en-US" dirty="0"/>
          </a:p>
        </p:txBody>
      </p:sp>
      <p:sp>
        <p:nvSpPr>
          <p:cNvPr id="8" name="AutoShape 6" descr="umo Chimenea Rojo Y Blanco Dibujos Animados, Chimenea, Humo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5099"/>
            <a:ext cx="11959817" cy="5503266"/>
          </a:xfrm>
          <a:prstGeom prst="rect">
            <a:avLst/>
          </a:prstGeom>
        </p:spPr>
      </p:pic>
    </p:spTree>
    <p:extLst>
      <p:ext uri="{BB962C8B-B14F-4D97-AF65-F5344CB8AC3E}">
        <p14:creationId xmlns:p14="http://schemas.microsoft.com/office/powerpoint/2010/main" val="2138795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822505871"/>
              </p:ext>
            </p:extLst>
          </p:nvPr>
        </p:nvGraphicFramePr>
        <p:xfrm>
          <a:off x="313509" y="1178010"/>
          <a:ext cx="11547565" cy="5310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0">
            <a:extLst>
              <a:ext uri="{FF2B5EF4-FFF2-40B4-BE49-F238E27FC236}">
                <a16:creationId xmlns="" xmlns:a16="http://schemas.microsoft.com/office/drawing/2014/main" id="{D8694222-4D81-4A9A-93A2-23C89102F234}"/>
              </a:ext>
            </a:extLst>
          </p:cNvPr>
          <p:cNvSpPr txBox="1">
            <a:spLocks/>
          </p:cNvSpPr>
          <p:nvPr/>
        </p:nvSpPr>
        <p:spPr>
          <a:xfrm>
            <a:off x="203704" y="120032"/>
            <a:ext cx="11657370"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4800" b="1" kern="1200" spc="-150" baseline="0">
                <a:solidFill>
                  <a:schemeClr val="bg1"/>
                </a:solidFill>
                <a:latin typeface="+mj-lt"/>
                <a:ea typeface="+mj-ea"/>
                <a:cs typeface="+mj-cs"/>
              </a:defRPr>
            </a:lvl1pPr>
          </a:lstStyle>
          <a:p>
            <a:r>
              <a:rPr lang="es-ES" sz="3200" spc="-60" dirty="0">
                <a:solidFill>
                  <a:schemeClr val="tx1"/>
                </a:solidFill>
                <a:latin typeface="Calisto MT" charset="0"/>
                <a:ea typeface="Calisto MT" charset="0"/>
                <a:cs typeface="Calisto MT" charset="0"/>
              </a:rPr>
              <a:t>Huella de </a:t>
            </a:r>
            <a:r>
              <a:rPr lang="es-ES" sz="3200" spc="-60" dirty="0" smtClean="0">
                <a:solidFill>
                  <a:schemeClr val="tx1"/>
                </a:solidFill>
                <a:latin typeface="Calisto MT" charset="0"/>
                <a:ea typeface="Calisto MT" charset="0"/>
                <a:cs typeface="Calisto MT" charset="0"/>
              </a:rPr>
              <a:t>Carbono se </a:t>
            </a:r>
            <a:r>
              <a:rPr lang="es-ES" sz="3200" spc="-60" dirty="0" smtClean="0">
                <a:solidFill>
                  <a:schemeClr val="tx1"/>
                </a:solidFill>
                <a:latin typeface="Calisto MT" charset="0"/>
                <a:ea typeface="Calisto MT" charset="0"/>
                <a:cs typeface="Calisto MT" charset="0"/>
              </a:rPr>
              <a:t>puede calcular </a:t>
            </a:r>
            <a:r>
              <a:rPr lang="es-ES" sz="3200" spc="-60" dirty="0" smtClean="0">
                <a:solidFill>
                  <a:schemeClr val="tx1"/>
                </a:solidFill>
                <a:latin typeface="Calisto MT" charset="0"/>
                <a:ea typeface="Calisto MT" charset="0"/>
                <a:cs typeface="Calisto MT" charset="0"/>
              </a:rPr>
              <a:t>para tres Alcances</a:t>
            </a:r>
            <a:endParaRPr lang="en-US" sz="3200" spc="-60" dirty="0">
              <a:solidFill>
                <a:schemeClr val="tx1"/>
              </a:solidFill>
              <a:latin typeface="Calisto MT" charset="0"/>
              <a:ea typeface="Calisto MT" charset="0"/>
              <a:cs typeface="Calisto MT" charset="0"/>
            </a:endParaRPr>
          </a:p>
        </p:txBody>
      </p:sp>
    </p:spTree>
    <p:extLst>
      <p:ext uri="{BB962C8B-B14F-4D97-AF65-F5344CB8AC3E}">
        <p14:creationId xmlns:p14="http://schemas.microsoft.com/office/powerpoint/2010/main" val="1535064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ubtitle 51">
            <a:extLst>
              <a:ext uri="{FF2B5EF4-FFF2-40B4-BE49-F238E27FC236}">
                <a16:creationId xmlns="" xmlns:a16="http://schemas.microsoft.com/office/drawing/2014/main" id="{46FF1827-B46B-4BC4-8665-8914CF45DE0C}"/>
              </a:ext>
            </a:extLst>
          </p:cNvPr>
          <p:cNvSpPr txBox="1">
            <a:spLocks/>
          </p:cNvSpPr>
          <p:nvPr/>
        </p:nvSpPr>
        <p:spPr>
          <a:xfrm>
            <a:off x="210107" y="151248"/>
            <a:ext cx="9946768" cy="535531"/>
          </a:xfrm>
          <a:prstGeom prst="rect">
            <a:avLst/>
          </a:prstGeom>
        </p:spPr>
        <p:txBody>
          <a:bodyPr vert="horz" wrap="square" lIns="91440" tIns="45720" rIns="91440" bIns="45720" rtlCol="0" anchor="ctr">
            <a:spAutoFit/>
          </a:bodyPr>
          <a:lstStyle>
            <a:defPPr>
              <a:defRPr lang="es-ES_tradnl"/>
            </a:defPPr>
            <a:lvl1pPr>
              <a:lnSpc>
                <a:spcPct val="90000"/>
              </a:lnSpc>
              <a:spcBef>
                <a:spcPct val="0"/>
              </a:spcBef>
              <a:buNone/>
              <a:defRPr sz="3200" b="1" spc="-60" baseline="0">
                <a:latin typeface="Calisto MT" charset="0"/>
                <a:ea typeface="Calisto MT" charset="0"/>
                <a:cs typeface="Calisto MT" charset="0"/>
              </a:defRPr>
            </a:lvl1pPr>
          </a:lstStyle>
          <a:p>
            <a:r>
              <a:rPr lang="es-ES" dirty="0"/>
              <a:t>Huella de </a:t>
            </a:r>
            <a:r>
              <a:rPr lang="es-ES" dirty="0" smtClean="0"/>
              <a:t>Carbono- Cálculo de HC por ente</a:t>
            </a:r>
            <a:endParaRPr lang="en-US" dirty="0"/>
          </a:p>
        </p:txBody>
      </p:sp>
      <p:grpSp>
        <p:nvGrpSpPr>
          <p:cNvPr id="57" name="Agrupar 56"/>
          <p:cNvGrpSpPr/>
          <p:nvPr/>
        </p:nvGrpSpPr>
        <p:grpSpPr>
          <a:xfrm>
            <a:off x="580102" y="584864"/>
            <a:ext cx="11568784" cy="4504422"/>
            <a:chOff x="700593" y="1631194"/>
            <a:chExt cx="10486519" cy="3941065"/>
          </a:xfrm>
        </p:grpSpPr>
        <p:grpSp>
          <p:nvGrpSpPr>
            <p:cNvPr id="44" name="Agrupar 43"/>
            <p:cNvGrpSpPr/>
            <p:nvPr/>
          </p:nvGrpSpPr>
          <p:grpSpPr>
            <a:xfrm>
              <a:off x="700593" y="2389184"/>
              <a:ext cx="10486519" cy="3183075"/>
              <a:chOff x="748146" y="2174106"/>
              <a:chExt cx="10486519" cy="3183075"/>
            </a:xfrm>
          </p:grpSpPr>
          <p:grpSp>
            <p:nvGrpSpPr>
              <p:cNvPr id="8" name="Agrupar 7"/>
              <p:cNvGrpSpPr/>
              <p:nvPr/>
            </p:nvGrpSpPr>
            <p:grpSpPr>
              <a:xfrm>
                <a:off x="748146" y="2174107"/>
                <a:ext cx="1947554" cy="1496291"/>
                <a:chOff x="1246908" y="2256312"/>
                <a:chExt cx="1947554" cy="1496291"/>
              </a:xfrm>
            </p:grpSpPr>
            <p:sp>
              <p:nvSpPr>
                <p:cNvPr id="5" name="Hexágono 4"/>
                <p:cNvSpPr/>
                <p:nvPr/>
              </p:nvSpPr>
              <p:spPr>
                <a:xfrm>
                  <a:off x="1246909" y="2256312"/>
                  <a:ext cx="1947553" cy="1496291"/>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CuadroTexto 6"/>
                <p:cNvSpPr txBox="1"/>
                <p:nvPr/>
              </p:nvSpPr>
              <p:spPr>
                <a:xfrm>
                  <a:off x="1246908" y="2725512"/>
                  <a:ext cx="1947553" cy="807851"/>
                </a:xfrm>
                <a:prstGeom prst="rect">
                  <a:avLst/>
                </a:prstGeom>
                <a:noFill/>
              </p:spPr>
              <p:txBody>
                <a:bodyPr wrap="square" rtlCol="0">
                  <a:spAutoFit/>
                </a:bodyPr>
                <a:lstStyle/>
                <a:p>
                  <a:pPr algn="ctr"/>
                  <a:r>
                    <a:rPr lang="es-ES_tradnl" dirty="0" smtClean="0">
                      <a:latin typeface="Arial" charset="0"/>
                      <a:ea typeface="Arial" charset="0"/>
                      <a:cs typeface="Arial" charset="0"/>
                    </a:rPr>
                    <a:t>Definir objetivo, alcance y tiempo de la HC</a:t>
                  </a:r>
                  <a:endParaRPr lang="es-ES_tradnl" dirty="0">
                    <a:latin typeface="Arial" charset="0"/>
                    <a:ea typeface="Arial" charset="0"/>
                    <a:cs typeface="Arial" charset="0"/>
                  </a:endParaRPr>
                </a:p>
              </p:txBody>
            </p:sp>
          </p:grpSp>
          <p:grpSp>
            <p:nvGrpSpPr>
              <p:cNvPr id="9" name="Agrupar 8"/>
              <p:cNvGrpSpPr/>
              <p:nvPr/>
            </p:nvGrpSpPr>
            <p:grpSpPr>
              <a:xfrm>
                <a:off x="2052454" y="3860890"/>
                <a:ext cx="1967093" cy="1496291"/>
                <a:chOff x="1246909" y="2256312"/>
                <a:chExt cx="1967093" cy="1496291"/>
              </a:xfrm>
            </p:grpSpPr>
            <p:sp>
              <p:nvSpPr>
                <p:cNvPr id="10" name="Hexágono 9"/>
                <p:cNvSpPr/>
                <p:nvPr/>
              </p:nvSpPr>
              <p:spPr>
                <a:xfrm>
                  <a:off x="1246909" y="2256312"/>
                  <a:ext cx="1947553" cy="1496291"/>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CuadroTexto 10"/>
                <p:cNvSpPr txBox="1"/>
                <p:nvPr/>
              </p:nvSpPr>
              <p:spPr>
                <a:xfrm>
                  <a:off x="1266449" y="2733284"/>
                  <a:ext cx="1947553" cy="646331"/>
                </a:xfrm>
                <a:prstGeom prst="rect">
                  <a:avLst/>
                </a:prstGeom>
                <a:noFill/>
              </p:spPr>
              <p:txBody>
                <a:bodyPr wrap="square" rtlCol="0">
                  <a:spAutoFit/>
                </a:bodyPr>
                <a:lstStyle/>
                <a:p>
                  <a:pPr algn="ctr"/>
                  <a:r>
                    <a:rPr lang="es-ES_tradnl" dirty="0" smtClean="0">
                      <a:latin typeface="Arial" charset="0"/>
                      <a:ea typeface="Arial" charset="0"/>
                      <a:cs typeface="Arial" charset="0"/>
                    </a:rPr>
                    <a:t>Identificar fuentes emisión</a:t>
                  </a:r>
                  <a:endParaRPr lang="es-ES_tradnl" dirty="0">
                    <a:latin typeface="Arial" charset="0"/>
                    <a:ea typeface="Arial" charset="0"/>
                    <a:cs typeface="Arial" charset="0"/>
                  </a:endParaRPr>
                </a:p>
              </p:txBody>
            </p:sp>
          </p:grpSp>
          <p:grpSp>
            <p:nvGrpSpPr>
              <p:cNvPr id="12" name="Agrupar 11"/>
              <p:cNvGrpSpPr/>
              <p:nvPr/>
            </p:nvGrpSpPr>
            <p:grpSpPr>
              <a:xfrm>
                <a:off x="3439889" y="2174106"/>
                <a:ext cx="1981418" cy="1496291"/>
                <a:chOff x="1246909" y="2256311"/>
                <a:chExt cx="1981418" cy="1496291"/>
              </a:xfrm>
            </p:grpSpPr>
            <p:sp>
              <p:nvSpPr>
                <p:cNvPr id="13" name="Hexágono 12"/>
                <p:cNvSpPr/>
                <p:nvPr/>
              </p:nvSpPr>
              <p:spPr>
                <a:xfrm>
                  <a:off x="1246909" y="2256311"/>
                  <a:ext cx="1947552" cy="1496291"/>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CuadroTexto 13"/>
                <p:cNvSpPr txBox="1"/>
                <p:nvPr/>
              </p:nvSpPr>
              <p:spPr>
                <a:xfrm>
                  <a:off x="1280773" y="2795393"/>
                  <a:ext cx="1947554" cy="646331"/>
                </a:xfrm>
                <a:prstGeom prst="rect">
                  <a:avLst/>
                </a:prstGeom>
                <a:noFill/>
              </p:spPr>
              <p:txBody>
                <a:bodyPr wrap="square" rtlCol="0">
                  <a:spAutoFit/>
                </a:bodyPr>
                <a:lstStyle/>
                <a:p>
                  <a:pPr algn="ctr"/>
                  <a:r>
                    <a:rPr lang="es-ES_tradnl" dirty="0" smtClean="0">
                      <a:latin typeface="Arial" charset="0"/>
                      <a:ea typeface="Arial" charset="0"/>
                      <a:cs typeface="Arial" charset="0"/>
                    </a:rPr>
                    <a:t>Datos de Actividad</a:t>
                  </a:r>
                  <a:endParaRPr lang="es-ES_tradnl" dirty="0">
                    <a:latin typeface="Arial" charset="0"/>
                    <a:ea typeface="Arial" charset="0"/>
                    <a:cs typeface="Arial" charset="0"/>
                  </a:endParaRPr>
                </a:p>
              </p:txBody>
            </p:sp>
          </p:grpSp>
          <p:grpSp>
            <p:nvGrpSpPr>
              <p:cNvPr id="20" name="Agrupar 19"/>
              <p:cNvGrpSpPr/>
              <p:nvPr/>
            </p:nvGrpSpPr>
            <p:grpSpPr>
              <a:xfrm>
                <a:off x="4682689" y="3860890"/>
                <a:ext cx="1954741" cy="1496291"/>
                <a:chOff x="1246909" y="2256312"/>
                <a:chExt cx="1954741" cy="1496291"/>
              </a:xfrm>
            </p:grpSpPr>
            <p:sp>
              <p:nvSpPr>
                <p:cNvPr id="21" name="Hexágono 20"/>
                <p:cNvSpPr/>
                <p:nvPr/>
              </p:nvSpPr>
              <p:spPr>
                <a:xfrm>
                  <a:off x="1246909" y="2256312"/>
                  <a:ext cx="1947553" cy="1496291"/>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CuadroTexto 21"/>
                <p:cNvSpPr txBox="1"/>
                <p:nvPr/>
              </p:nvSpPr>
              <p:spPr>
                <a:xfrm>
                  <a:off x="1254097" y="2716898"/>
                  <a:ext cx="1947553" cy="565496"/>
                </a:xfrm>
                <a:prstGeom prst="rect">
                  <a:avLst/>
                </a:prstGeom>
                <a:noFill/>
              </p:spPr>
              <p:txBody>
                <a:bodyPr wrap="square" rtlCol="0">
                  <a:spAutoFit/>
                </a:bodyPr>
                <a:lstStyle/>
                <a:p>
                  <a:pPr algn="ctr"/>
                  <a:r>
                    <a:rPr lang="es-ES_tradnl" dirty="0" smtClean="0">
                      <a:latin typeface="Arial" charset="0"/>
                      <a:ea typeface="Arial" charset="0"/>
                      <a:cs typeface="Arial" charset="0"/>
                    </a:rPr>
                    <a:t>Estimar </a:t>
                  </a:r>
                  <a:r>
                    <a:rPr lang="es-ES_tradnl" b="1" dirty="0" smtClean="0">
                      <a:latin typeface="Arial" charset="0"/>
                      <a:ea typeface="Arial" charset="0"/>
                      <a:cs typeface="Arial" charset="0"/>
                    </a:rPr>
                    <a:t>emisiones </a:t>
                  </a:r>
                  <a:r>
                    <a:rPr lang="es-ES_tradnl" dirty="0" smtClean="0">
                      <a:latin typeface="Arial" charset="0"/>
                      <a:ea typeface="Arial" charset="0"/>
                      <a:cs typeface="Arial" charset="0"/>
                    </a:rPr>
                    <a:t>por actividad</a:t>
                  </a:r>
                  <a:endParaRPr lang="es-ES_tradnl" dirty="0">
                    <a:latin typeface="Arial" charset="0"/>
                    <a:ea typeface="Arial" charset="0"/>
                    <a:cs typeface="Arial" charset="0"/>
                  </a:endParaRPr>
                </a:p>
              </p:txBody>
            </p:sp>
          </p:grpSp>
          <p:grpSp>
            <p:nvGrpSpPr>
              <p:cNvPr id="23" name="Agrupar 22"/>
              <p:cNvGrpSpPr/>
              <p:nvPr/>
            </p:nvGrpSpPr>
            <p:grpSpPr>
              <a:xfrm>
                <a:off x="6131631" y="2174107"/>
                <a:ext cx="1996875" cy="1496291"/>
                <a:chOff x="1246909" y="2256312"/>
                <a:chExt cx="1996875" cy="1496291"/>
              </a:xfrm>
            </p:grpSpPr>
            <p:sp>
              <p:nvSpPr>
                <p:cNvPr id="24" name="Hexágono 23"/>
                <p:cNvSpPr/>
                <p:nvPr/>
              </p:nvSpPr>
              <p:spPr>
                <a:xfrm>
                  <a:off x="1246909" y="2256312"/>
                  <a:ext cx="1947553" cy="1496291"/>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CuadroTexto 24"/>
                <p:cNvSpPr txBox="1"/>
                <p:nvPr/>
              </p:nvSpPr>
              <p:spPr>
                <a:xfrm>
                  <a:off x="1296231" y="2640620"/>
                  <a:ext cx="1947553" cy="807851"/>
                </a:xfrm>
                <a:prstGeom prst="rect">
                  <a:avLst/>
                </a:prstGeom>
                <a:noFill/>
              </p:spPr>
              <p:txBody>
                <a:bodyPr wrap="square" rtlCol="0">
                  <a:spAutoFit/>
                </a:bodyPr>
                <a:lstStyle/>
                <a:p>
                  <a:pPr algn="ctr"/>
                  <a:r>
                    <a:rPr lang="es-ES_tradnl" dirty="0" smtClean="0">
                      <a:latin typeface="Arial" charset="0"/>
                      <a:ea typeface="Arial" charset="0"/>
                      <a:cs typeface="Arial" charset="0"/>
                    </a:rPr>
                    <a:t>Transformar emisiones </a:t>
                  </a:r>
                  <a:r>
                    <a:rPr lang="es-ES_tradnl" smtClean="0">
                      <a:latin typeface="Arial" charset="0"/>
                      <a:ea typeface="Arial" charset="0"/>
                      <a:cs typeface="Arial" charset="0"/>
                    </a:rPr>
                    <a:t>a </a:t>
                  </a:r>
                </a:p>
                <a:p>
                  <a:pPr algn="ctr"/>
                  <a:r>
                    <a:rPr lang="es-ES_tradnl" dirty="0" smtClean="0">
                      <a:latin typeface="Arial" charset="0"/>
                      <a:ea typeface="Arial" charset="0"/>
                      <a:cs typeface="Arial" charset="0"/>
                    </a:rPr>
                    <a:t>CO</a:t>
                  </a:r>
                  <a:r>
                    <a:rPr lang="es-ES_tradnl" baseline="-25000" dirty="0" smtClean="0">
                      <a:latin typeface="Arial" charset="0"/>
                      <a:ea typeface="Arial" charset="0"/>
                      <a:cs typeface="Arial" charset="0"/>
                    </a:rPr>
                    <a:t>2</a:t>
                  </a:r>
                  <a:r>
                    <a:rPr lang="es-ES_tradnl" dirty="0" smtClean="0">
                      <a:latin typeface="Arial" charset="0"/>
                      <a:ea typeface="Arial" charset="0"/>
                      <a:cs typeface="Arial" charset="0"/>
                    </a:rPr>
                    <a:t>eq</a:t>
                  </a:r>
                  <a:endParaRPr lang="es-ES_tradnl" dirty="0">
                    <a:latin typeface="Arial" charset="0"/>
                    <a:ea typeface="Arial" charset="0"/>
                    <a:cs typeface="Arial" charset="0"/>
                  </a:endParaRPr>
                </a:p>
              </p:txBody>
            </p:sp>
          </p:grpSp>
          <p:grpSp>
            <p:nvGrpSpPr>
              <p:cNvPr id="26" name="Agrupar 25"/>
              <p:cNvGrpSpPr/>
              <p:nvPr/>
            </p:nvGrpSpPr>
            <p:grpSpPr>
              <a:xfrm>
                <a:off x="7311127" y="3860890"/>
                <a:ext cx="1975985" cy="1496291"/>
                <a:chOff x="1218477" y="2256312"/>
                <a:chExt cx="1975985" cy="1496291"/>
              </a:xfrm>
            </p:grpSpPr>
            <p:sp>
              <p:nvSpPr>
                <p:cNvPr id="27" name="Hexágono 26"/>
                <p:cNvSpPr/>
                <p:nvPr/>
              </p:nvSpPr>
              <p:spPr>
                <a:xfrm>
                  <a:off x="1246909" y="2256312"/>
                  <a:ext cx="1947553" cy="1496291"/>
                </a:xfrm>
                <a:prstGeom prst="hexagon">
                  <a:avLst/>
                </a:prstGeom>
                <a:solidFill>
                  <a:srgbClr val="4E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bg1"/>
                    </a:solidFill>
                  </a:endParaRPr>
                </a:p>
              </p:txBody>
            </p:sp>
            <p:sp>
              <p:nvSpPr>
                <p:cNvPr id="28" name="CuadroTexto 27"/>
                <p:cNvSpPr txBox="1"/>
                <p:nvPr/>
              </p:nvSpPr>
              <p:spPr>
                <a:xfrm>
                  <a:off x="1218477" y="2688403"/>
                  <a:ext cx="1947553" cy="646331"/>
                </a:xfrm>
                <a:prstGeom prst="rect">
                  <a:avLst/>
                </a:prstGeom>
                <a:noFill/>
              </p:spPr>
              <p:txBody>
                <a:bodyPr wrap="square" rtlCol="0">
                  <a:spAutoFit/>
                </a:bodyPr>
                <a:lstStyle/>
                <a:p>
                  <a:pPr algn="ctr"/>
                  <a:r>
                    <a:rPr lang="es-ES_tradnl" dirty="0" smtClean="0">
                      <a:solidFill>
                        <a:schemeClr val="bg1"/>
                      </a:solidFill>
                      <a:latin typeface="Arial" charset="0"/>
                      <a:ea typeface="Arial" charset="0"/>
                      <a:cs typeface="Arial" charset="0"/>
                    </a:rPr>
                    <a:t>Objetivos de reducción</a:t>
                  </a:r>
                  <a:endParaRPr lang="es-ES_tradnl" dirty="0">
                    <a:solidFill>
                      <a:schemeClr val="bg1"/>
                    </a:solidFill>
                    <a:latin typeface="Arial" charset="0"/>
                    <a:ea typeface="Arial" charset="0"/>
                    <a:cs typeface="Arial" charset="0"/>
                  </a:endParaRPr>
                </a:p>
              </p:txBody>
            </p:sp>
          </p:grpSp>
          <p:grpSp>
            <p:nvGrpSpPr>
              <p:cNvPr id="30" name="Agrupar 29"/>
              <p:cNvGrpSpPr/>
              <p:nvPr/>
            </p:nvGrpSpPr>
            <p:grpSpPr>
              <a:xfrm>
                <a:off x="9287112" y="2879542"/>
                <a:ext cx="1947553" cy="1496291"/>
                <a:chOff x="1246909" y="2256312"/>
                <a:chExt cx="1947553" cy="1496291"/>
              </a:xfrm>
            </p:grpSpPr>
            <p:sp>
              <p:nvSpPr>
                <p:cNvPr id="31" name="Hexágono 30"/>
                <p:cNvSpPr/>
                <p:nvPr/>
              </p:nvSpPr>
              <p:spPr>
                <a:xfrm>
                  <a:off x="1246909" y="2256312"/>
                  <a:ext cx="1947553" cy="1496291"/>
                </a:xfrm>
                <a:prstGeom prst="hexagon">
                  <a:avLst/>
                </a:prstGeom>
                <a:solidFill>
                  <a:srgbClr val="4E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bg1"/>
                    </a:solidFill>
                  </a:endParaRPr>
                </a:p>
              </p:txBody>
            </p:sp>
            <p:sp>
              <p:nvSpPr>
                <p:cNvPr id="32" name="CuadroTexto 31"/>
                <p:cNvSpPr txBox="1"/>
                <p:nvPr/>
              </p:nvSpPr>
              <p:spPr>
                <a:xfrm>
                  <a:off x="1246909" y="2838145"/>
                  <a:ext cx="1947553" cy="646331"/>
                </a:xfrm>
                <a:prstGeom prst="rect">
                  <a:avLst/>
                </a:prstGeom>
                <a:noFill/>
              </p:spPr>
              <p:txBody>
                <a:bodyPr wrap="square" rtlCol="0">
                  <a:spAutoFit/>
                </a:bodyPr>
                <a:lstStyle/>
                <a:p>
                  <a:pPr algn="ctr"/>
                  <a:r>
                    <a:rPr lang="es-ES_tradnl" dirty="0" smtClean="0">
                      <a:solidFill>
                        <a:schemeClr val="bg1"/>
                      </a:solidFill>
                      <a:latin typeface="Arial" charset="0"/>
                      <a:ea typeface="Arial" charset="0"/>
                      <a:cs typeface="Arial" charset="0"/>
                    </a:rPr>
                    <a:t>Plan de Reducción</a:t>
                  </a:r>
                  <a:endParaRPr lang="es-ES_tradnl" dirty="0">
                    <a:solidFill>
                      <a:schemeClr val="bg1"/>
                    </a:solidFill>
                    <a:latin typeface="Arial" charset="0"/>
                    <a:ea typeface="Arial" charset="0"/>
                    <a:cs typeface="Arial" charset="0"/>
                  </a:endParaRPr>
                </a:p>
              </p:txBody>
            </p:sp>
          </p:grpSp>
          <p:cxnSp>
            <p:nvCxnSpPr>
              <p:cNvPr id="33" name="Conector recto 32"/>
              <p:cNvCxnSpPr/>
              <p:nvPr/>
            </p:nvCxnSpPr>
            <p:spPr>
              <a:xfrm>
                <a:off x="1836119" y="3680964"/>
                <a:ext cx="395842" cy="656898"/>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4406048" y="3643679"/>
                <a:ext cx="395842" cy="656898"/>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7092456" y="3591494"/>
                <a:ext cx="395842" cy="656898"/>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flipV="1">
                <a:off x="3244713" y="3240542"/>
                <a:ext cx="397513" cy="656899"/>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flipV="1">
                <a:off x="5849655" y="3169457"/>
                <a:ext cx="397513" cy="656899"/>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flipV="1">
                <a:off x="9088354" y="3909427"/>
                <a:ext cx="340654" cy="335018"/>
              </a:xfrm>
              <a:prstGeom prst="line">
                <a:avLst/>
              </a:prstGeom>
              <a:ln>
                <a:solidFill>
                  <a:srgbClr val="4E8F00"/>
                </a:solidFill>
              </a:ln>
            </p:spPr>
            <p:style>
              <a:lnRef idx="1">
                <a:schemeClr val="accent1"/>
              </a:lnRef>
              <a:fillRef idx="0">
                <a:schemeClr val="accent1"/>
              </a:fillRef>
              <a:effectRef idx="0">
                <a:schemeClr val="accent1"/>
              </a:effectRef>
              <a:fontRef idx="minor">
                <a:schemeClr val="tx1"/>
              </a:fontRef>
            </p:style>
          </p:cxnSp>
        </p:grpSp>
        <p:pic>
          <p:nvPicPr>
            <p:cNvPr id="16" name="Picture 2" descr="ector Icono De Busqueda, Diseño, Encontrar, Encontrar El Icono ..."/>
            <p:cNvPicPr>
              <a:picLocks noChangeAspect="1" noChangeArrowheads="1"/>
            </p:cNvPicPr>
            <p:nvPr/>
          </p:nvPicPr>
          <p:blipFill rotWithShape="1">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l="9996" t="11593" r="7097" b="8711"/>
            <a:stretch/>
          </p:blipFill>
          <p:spPr bwMode="auto">
            <a:xfrm rot="17068063">
              <a:off x="4545057" y="1654304"/>
              <a:ext cx="1193854" cy="1147634"/>
            </a:xfrm>
            <a:prstGeom prst="rect">
              <a:avLst/>
            </a:prstGeom>
            <a:noFill/>
            <a:extLst>
              <a:ext uri="{909E8E84-426E-40DD-AFC4-6F175D3DCCD1}">
                <a14:hiddenFill xmlns:a14="http://schemas.microsoft.com/office/drawing/2010/main">
                  <a:solidFill>
                    <a:srgbClr val="FFFFFF"/>
                  </a:solidFill>
                </a14:hiddenFill>
              </a:ext>
            </a:extLst>
          </p:spPr>
        </p:pic>
      </p:grpSp>
      <p:pic>
        <p:nvPicPr>
          <p:cNvPr id="59" name="Imagen 5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5500" y="4362641"/>
            <a:ext cx="2620747" cy="2391497"/>
          </a:xfrm>
          <a:prstGeom prst="rect">
            <a:avLst/>
          </a:prstGeom>
        </p:spPr>
      </p:pic>
      <p:sp>
        <p:nvSpPr>
          <p:cNvPr id="58" name="Rectángulo 57"/>
          <p:cNvSpPr/>
          <p:nvPr/>
        </p:nvSpPr>
        <p:spPr>
          <a:xfrm>
            <a:off x="2581127" y="6631027"/>
            <a:ext cx="6628536" cy="246221"/>
          </a:xfrm>
          <a:prstGeom prst="rect">
            <a:avLst/>
          </a:prstGeom>
        </p:spPr>
        <p:txBody>
          <a:bodyPr wrap="square">
            <a:spAutoFit/>
          </a:bodyPr>
          <a:lstStyle/>
          <a:p>
            <a:r>
              <a:rPr lang="es-ES_tradnl" sz="1000" dirty="0" smtClean="0">
                <a:hlinkClick r:id="rId5"/>
              </a:rPr>
              <a:t>https://www.observatorio-acuicultura.es/sites/default/files/images/stories/publicaciones/libros/guia_huella_co2_web.pdf</a:t>
            </a:r>
            <a:endParaRPr lang="es-ES_tradnl" sz="1000" dirty="0"/>
          </a:p>
        </p:txBody>
      </p:sp>
      <p:sp>
        <p:nvSpPr>
          <p:cNvPr id="60" name="Rectángulo 59"/>
          <p:cNvSpPr/>
          <p:nvPr/>
        </p:nvSpPr>
        <p:spPr>
          <a:xfrm>
            <a:off x="2581127" y="6240988"/>
            <a:ext cx="2681384" cy="246221"/>
          </a:xfrm>
          <a:prstGeom prst="rect">
            <a:avLst/>
          </a:prstGeom>
        </p:spPr>
        <p:txBody>
          <a:bodyPr wrap="square">
            <a:spAutoFit/>
          </a:bodyPr>
          <a:lstStyle/>
          <a:p>
            <a:r>
              <a:rPr lang="es-ES_tradnl" sz="1000" dirty="0" smtClean="0">
                <a:hlinkClick r:id="rId6"/>
              </a:rPr>
              <a:t>http://www.fao.org/3/I8333ES/i8333es.pdf</a:t>
            </a:r>
            <a:endParaRPr lang="es-ES_tradnl" sz="1000" dirty="0"/>
          </a:p>
        </p:txBody>
      </p:sp>
      <p:sp>
        <p:nvSpPr>
          <p:cNvPr id="61" name="Rectángulo 60"/>
          <p:cNvSpPr/>
          <p:nvPr/>
        </p:nvSpPr>
        <p:spPr>
          <a:xfrm>
            <a:off x="2564467" y="6437918"/>
            <a:ext cx="6661856" cy="253916"/>
          </a:xfrm>
          <a:prstGeom prst="rect">
            <a:avLst/>
          </a:prstGeom>
        </p:spPr>
        <p:txBody>
          <a:bodyPr wrap="square">
            <a:spAutoFit/>
          </a:bodyPr>
          <a:lstStyle/>
          <a:p>
            <a:r>
              <a:rPr lang="es-ES_tradnl" sz="1050" dirty="0" smtClean="0">
                <a:hlinkClick r:id="rId7"/>
              </a:rPr>
              <a:t>http://www.comunidadism.es/wp-content/uploads/downloads/2013/06/manual_huella-carbono_transporte.pdf</a:t>
            </a:r>
            <a:endParaRPr lang="es-ES_tradnl" sz="1050" dirty="0"/>
          </a:p>
        </p:txBody>
      </p:sp>
      <p:sp>
        <p:nvSpPr>
          <p:cNvPr id="2" name="Elipse 1"/>
          <p:cNvSpPr/>
          <p:nvPr/>
        </p:nvSpPr>
        <p:spPr>
          <a:xfrm>
            <a:off x="4615519" y="3071202"/>
            <a:ext cx="2712679" cy="2398573"/>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8464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50">
            <a:extLst>
              <a:ext uri="{FF2B5EF4-FFF2-40B4-BE49-F238E27FC236}">
                <a16:creationId xmlns="" xmlns:a16="http://schemas.microsoft.com/office/drawing/2014/main" id="{D8694222-4D81-4A9A-93A2-23C89102F234}"/>
              </a:ext>
            </a:extLst>
          </p:cNvPr>
          <p:cNvSpPr txBox="1">
            <a:spLocks/>
          </p:cNvSpPr>
          <p:nvPr/>
        </p:nvSpPr>
        <p:spPr>
          <a:xfrm>
            <a:off x="203704" y="113877"/>
            <a:ext cx="6931614" cy="54784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4800" b="1" kern="1200" spc="-150" baseline="0">
                <a:solidFill>
                  <a:schemeClr val="bg1"/>
                </a:solidFill>
                <a:latin typeface="+mj-lt"/>
                <a:ea typeface="+mj-ea"/>
                <a:cs typeface="+mj-cs"/>
              </a:defRPr>
            </a:lvl1pPr>
          </a:lstStyle>
          <a:p>
            <a:r>
              <a:rPr lang="es-ES" sz="3200" spc="-60" dirty="0" smtClean="0">
                <a:solidFill>
                  <a:schemeClr val="tx1"/>
                </a:solidFill>
                <a:latin typeface="Calisto MT" charset="0"/>
                <a:ea typeface="Calisto MT" charset="0"/>
                <a:cs typeface="Calisto MT" charset="0"/>
              </a:rPr>
              <a:t>Factor de Emisión (FE)</a:t>
            </a:r>
            <a:endParaRPr lang="en-US" sz="3200" spc="-60" dirty="0">
              <a:solidFill>
                <a:schemeClr val="tx1"/>
              </a:solidFill>
              <a:latin typeface="Calisto MT" charset="0"/>
              <a:ea typeface="Calisto MT" charset="0"/>
              <a:cs typeface="Calisto MT" charset="0"/>
            </a:endParaRPr>
          </a:p>
        </p:txBody>
      </p:sp>
      <p:sp>
        <p:nvSpPr>
          <p:cNvPr id="8" name="AutoShape 6" descr="umo Chimenea Rojo Y Blanco Dibujos Animados, Chimenea, Humo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23" name="Rectángulo 22"/>
          <p:cNvSpPr/>
          <p:nvPr/>
        </p:nvSpPr>
        <p:spPr>
          <a:xfrm>
            <a:off x="304800" y="900292"/>
            <a:ext cx="11684921" cy="1754326"/>
          </a:xfrm>
          <a:prstGeom prst="rect">
            <a:avLst/>
          </a:prstGeom>
          <a:solidFill>
            <a:schemeClr val="accent6">
              <a:lumMod val="60000"/>
              <a:lumOff val="40000"/>
              <a:alpha val="72941"/>
            </a:schemeClr>
          </a:solidFill>
        </p:spPr>
        <p:txBody>
          <a:bodyPr wrap="square">
            <a:spAutoFit/>
          </a:bodyPr>
          <a:lstStyle/>
          <a:p>
            <a:pPr>
              <a:lnSpc>
                <a:spcPct val="150000"/>
              </a:lnSpc>
            </a:pPr>
            <a:r>
              <a:rPr lang="es-ES_tradnl" sz="2400" dirty="0" smtClean="0">
                <a:latin typeface="Arial" charset="0"/>
                <a:ea typeface="Arial" charset="0"/>
                <a:cs typeface="Arial" charset="0"/>
              </a:rPr>
              <a:t>El factor de emisión se define como un valor representativo que intenta relacionar la cantidad de contaminante emitido a la atmósfera con una actividad asociada a la emisión del contaminante. </a:t>
            </a:r>
          </a:p>
        </p:txBody>
      </p:sp>
      <p:graphicFrame>
        <p:nvGraphicFramePr>
          <p:cNvPr id="26" name="Content Placeholder 10"/>
          <p:cNvGraphicFramePr>
            <a:graphicFrameLocks/>
          </p:cNvGraphicFramePr>
          <p:nvPr>
            <p:extLst>
              <p:ext uri="{D42A27DB-BD31-4B8C-83A1-F6EECF244321}">
                <p14:modId xmlns:p14="http://schemas.microsoft.com/office/powerpoint/2010/main" val="1089049484"/>
              </p:ext>
            </p:extLst>
          </p:nvPr>
        </p:nvGraphicFramePr>
        <p:xfrm>
          <a:off x="4095852" y="3520817"/>
          <a:ext cx="3526850" cy="2930130"/>
        </p:xfrm>
        <a:graphic>
          <a:graphicData uri="http://schemas.openxmlformats.org/drawingml/2006/table">
            <a:tbl>
              <a:tblPr firstRow="1" bandRow="1">
                <a:tableStyleId>{16D9F66E-5EB9-4882-86FB-DCBF35E3C3E4}</a:tableStyleId>
              </a:tblPr>
              <a:tblGrid>
                <a:gridCol w="1528904">
                  <a:extLst>
                    <a:ext uri="{9D8B030D-6E8A-4147-A177-3AD203B41FA5}">
                      <a16:colId xmlns="" xmlns:a16="http://schemas.microsoft.com/office/drawing/2014/main" val="20000"/>
                    </a:ext>
                  </a:extLst>
                </a:gridCol>
                <a:gridCol w="1997946">
                  <a:extLst>
                    <a:ext uri="{9D8B030D-6E8A-4147-A177-3AD203B41FA5}">
                      <a16:colId xmlns="" xmlns:a16="http://schemas.microsoft.com/office/drawing/2014/main" val="20001"/>
                    </a:ext>
                  </a:extLst>
                </a:gridCol>
              </a:tblGrid>
              <a:tr h="425927">
                <a:tc>
                  <a:txBody>
                    <a:bodyPr/>
                    <a:lstStyle/>
                    <a:p>
                      <a:r>
                        <a:rPr lang="es-ES" sz="1800" cap="none" noProof="0" dirty="0" smtClean="0"/>
                        <a:t>GEI</a:t>
                      </a:r>
                      <a:endParaRPr lang="es-ES" sz="1800" b="0" cap="none" noProof="0" dirty="0">
                        <a:solidFill>
                          <a:schemeClr val="bg1"/>
                        </a:solidFill>
                      </a:endParaRPr>
                    </a:p>
                  </a:txBody>
                  <a:tcPr/>
                </a:tc>
                <a:tc>
                  <a:txBody>
                    <a:bodyPr/>
                    <a:lstStyle/>
                    <a:p>
                      <a:pPr algn="ctr"/>
                      <a:r>
                        <a:rPr lang="es-ES" sz="1800" cap="none" noProof="0" dirty="0" smtClean="0"/>
                        <a:t>Factor Emisión</a:t>
                      </a:r>
                    </a:p>
                  </a:txBody>
                  <a:tcPr/>
                </a:tc>
                <a:extLst>
                  <a:ext uri="{0D108BD9-81ED-4DB2-BD59-A6C34878D82A}">
                    <a16:rowId xmlns="" xmlns:a16="http://schemas.microsoft.com/office/drawing/2014/main" val="10000"/>
                  </a:ext>
                </a:extLst>
              </a:tr>
              <a:tr h="767136">
                <a:tc>
                  <a:txBody>
                    <a:bodyPr/>
                    <a:lstStyle/>
                    <a:p>
                      <a:r>
                        <a:rPr lang="en-GB" sz="2000" cap="none" dirty="0" err="1" smtClean="0"/>
                        <a:t>Energía</a:t>
                      </a:r>
                      <a:r>
                        <a:rPr lang="en-GB" sz="2000" cap="none" dirty="0" smtClean="0"/>
                        <a:t> </a:t>
                      </a:r>
                      <a:r>
                        <a:rPr lang="en-GB" sz="2000" cap="none" dirty="0" err="1" smtClean="0"/>
                        <a:t>electrica</a:t>
                      </a:r>
                      <a:endParaRPr lang="en-GB" sz="2000" b="0" cap="none" dirty="0">
                        <a:solidFill>
                          <a:schemeClr val="tx1"/>
                        </a:solidFill>
                      </a:endParaRPr>
                    </a:p>
                  </a:txBody>
                  <a:tcPr/>
                </a:tc>
                <a:tc>
                  <a:txBody>
                    <a:bodyPr/>
                    <a:lstStyle/>
                    <a:p>
                      <a:pPr algn="ctr"/>
                      <a:r>
                        <a:rPr lang="fr-CH" sz="1800" cap="none" dirty="0" smtClean="0"/>
                        <a:t>0,39 kg CO</a:t>
                      </a:r>
                      <a:r>
                        <a:rPr lang="fr-CH" sz="1800" cap="none" baseline="-25000" dirty="0" smtClean="0"/>
                        <a:t>2</a:t>
                      </a:r>
                      <a:r>
                        <a:rPr lang="fr-CH" sz="1800" cap="none" dirty="0" smtClean="0"/>
                        <a:t>/</a:t>
                      </a:r>
                      <a:r>
                        <a:rPr lang="fr-CH" sz="1800" cap="none" dirty="0" err="1" smtClean="0"/>
                        <a:t>kwh</a:t>
                      </a:r>
                      <a:endParaRPr lang="en-GB" sz="1800" b="0" cap="none" dirty="0">
                        <a:solidFill>
                          <a:schemeClr val="tx1"/>
                        </a:solidFill>
                      </a:endParaRPr>
                    </a:p>
                  </a:txBody>
                  <a:tcPr/>
                </a:tc>
                <a:extLst>
                  <a:ext uri="{0D108BD9-81ED-4DB2-BD59-A6C34878D82A}">
                    <a16:rowId xmlns="" xmlns:a16="http://schemas.microsoft.com/office/drawing/2014/main" val="10001"/>
                  </a:ext>
                </a:extLst>
              </a:tr>
              <a:tr h="433598">
                <a:tc>
                  <a:txBody>
                    <a:bodyPr/>
                    <a:lstStyle/>
                    <a:p>
                      <a:r>
                        <a:rPr lang="en-GB" sz="2000" cap="none" dirty="0" smtClean="0"/>
                        <a:t>Gas natural</a:t>
                      </a:r>
                      <a:endParaRPr lang="en-GB" sz="2000" b="0" cap="none" dirty="0">
                        <a:solidFill>
                          <a:schemeClr val="tx1"/>
                        </a:solidFill>
                      </a:endParaRPr>
                    </a:p>
                  </a:txBody>
                  <a:tcPr/>
                </a:tc>
                <a:tc>
                  <a:txBody>
                    <a:bodyPr/>
                    <a:lstStyle/>
                    <a:p>
                      <a:pPr algn="ctr"/>
                      <a:r>
                        <a:rPr lang="fr-CH" sz="1800" cap="none" dirty="0" smtClean="0"/>
                        <a:t>0,20 kg CO</a:t>
                      </a:r>
                      <a:r>
                        <a:rPr lang="fr-CH" sz="1800" cap="none" baseline="-25000" dirty="0" smtClean="0"/>
                        <a:t>2</a:t>
                      </a:r>
                      <a:r>
                        <a:rPr lang="fr-CH" sz="1800" cap="none" dirty="0" smtClean="0"/>
                        <a:t>/</a:t>
                      </a:r>
                      <a:r>
                        <a:rPr lang="fr-CH" sz="1800" cap="none" dirty="0" err="1" smtClean="0"/>
                        <a:t>kwh</a:t>
                      </a:r>
                      <a:endParaRPr lang="en-GB" sz="1800" b="0" cap="none" dirty="0">
                        <a:solidFill>
                          <a:schemeClr val="tx1"/>
                        </a:solidFill>
                      </a:endParaRPr>
                    </a:p>
                  </a:txBody>
                  <a:tcPr/>
                </a:tc>
                <a:extLst>
                  <a:ext uri="{0D108BD9-81ED-4DB2-BD59-A6C34878D82A}">
                    <a16:rowId xmlns="" xmlns:a16="http://schemas.microsoft.com/office/drawing/2014/main" val="10002"/>
                  </a:ext>
                </a:extLst>
              </a:tr>
              <a:tr h="436273">
                <a:tc>
                  <a:txBody>
                    <a:bodyPr/>
                    <a:lstStyle/>
                    <a:p>
                      <a:r>
                        <a:rPr lang="en-GB" sz="2000" cap="none" baseline="0" dirty="0" smtClean="0"/>
                        <a:t>GLP</a:t>
                      </a:r>
                      <a:endParaRPr lang="en-GB" sz="2000" b="0" cap="none" dirty="0">
                        <a:solidFill>
                          <a:schemeClr val="tx1"/>
                        </a:solidFill>
                      </a:endParaRPr>
                    </a:p>
                  </a:txBody>
                  <a:tcPr/>
                </a:tc>
                <a:tc>
                  <a:txBody>
                    <a:bodyPr/>
                    <a:lstStyle/>
                    <a:p>
                      <a:pPr algn="ctr"/>
                      <a:r>
                        <a:rPr lang="fr-CH" sz="1800" cap="none" dirty="0" smtClean="0"/>
                        <a:t>1,61 kg CO</a:t>
                      </a:r>
                      <a:r>
                        <a:rPr lang="fr-CH" sz="1800" cap="none" baseline="-25000" dirty="0" smtClean="0"/>
                        <a:t>2</a:t>
                      </a:r>
                      <a:r>
                        <a:rPr lang="fr-CH" sz="1800" cap="none" dirty="0" smtClean="0"/>
                        <a:t>/</a:t>
                      </a:r>
                      <a:r>
                        <a:rPr lang="fr-CH" sz="1800" cap="none" dirty="0" err="1" smtClean="0"/>
                        <a:t>kwh</a:t>
                      </a:r>
                      <a:endParaRPr lang="en-GB" sz="1800" b="0" cap="none" dirty="0">
                        <a:solidFill>
                          <a:schemeClr val="tx1"/>
                        </a:solidFill>
                      </a:endParaRPr>
                    </a:p>
                  </a:txBody>
                  <a:tcPr/>
                </a:tc>
                <a:extLst>
                  <a:ext uri="{0D108BD9-81ED-4DB2-BD59-A6C34878D82A}">
                    <a16:rowId xmlns="" xmlns:a16="http://schemas.microsoft.com/office/drawing/2014/main" val="10003"/>
                  </a:ext>
                </a:extLst>
              </a:tr>
              <a:tr h="433598">
                <a:tc>
                  <a:txBody>
                    <a:bodyPr/>
                    <a:lstStyle/>
                    <a:p>
                      <a:r>
                        <a:rPr lang="en-GB" sz="2000" cap="none" baseline="0" dirty="0" err="1" smtClean="0"/>
                        <a:t>Gasolina</a:t>
                      </a:r>
                      <a:endParaRPr lang="en-GB" sz="2000" b="0" cap="none" dirty="0">
                        <a:solidFill>
                          <a:schemeClr val="tx1"/>
                        </a:solidFill>
                      </a:endParaRPr>
                    </a:p>
                  </a:txBody>
                  <a:tcPr/>
                </a:tc>
                <a:tc>
                  <a:txBody>
                    <a:bodyPr/>
                    <a:lstStyle/>
                    <a:p>
                      <a:pPr algn="ctr"/>
                      <a:r>
                        <a:rPr lang="fr-CH" sz="1800" cap="none" dirty="0" smtClean="0"/>
                        <a:t>2,32 kg CO</a:t>
                      </a:r>
                      <a:r>
                        <a:rPr lang="fr-CH" sz="1800" cap="none" baseline="-25000" dirty="0" smtClean="0"/>
                        <a:t>2</a:t>
                      </a:r>
                      <a:r>
                        <a:rPr lang="fr-CH" sz="1800" cap="none" dirty="0" smtClean="0"/>
                        <a:t>/</a:t>
                      </a:r>
                      <a:r>
                        <a:rPr lang="fr-CH" sz="1800" cap="none" dirty="0" err="1" smtClean="0"/>
                        <a:t>kwh</a:t>
                      </a:r>
                      <a:endParaRPr lang="en-GB" sz="1800" b="0" cap="none" dirty="0">
                        <a:solidFill>
                          <a:schemeClr val="tx1"/>
                        </a:solidFill>
                      </a:endParaRPr>
                    </a:p>
                  </a:txBody>
                  <a:tcPr/>
                </a:tc>
                <a:extLst>
                  <a:ext uri="{0D108BD9-81ED-4DB2-BD59-A6C34878D82A}">
                    <a16:rowId xmlns="" xmlns:a16="http://schemas.microsoft.com/office/drawing/2014/main" val="10004"/>
                  </a:ext>
                </a:extLst>
              </a:tr>
              <a:tr h="433598">
                <a:tc>
                  <a:txBody>
                    <a:bodyPr/>
                    <a:lstStyle/>
                    <a:p>
                      <a:r>
                        <a:rPr lang="es-ES" sz="2000" cap="none" noProof="0" dirty="0" smtClean="0"/>
                        <a:t>Bioetanol</a:t>
                      </a:r>
                      <a:endParaRPr lang="es-ES" sz="2000" b="0" cap="none" noProof="0" dirty="0">
                        <a:solidFill>
                          <a:schemeClr val="tx1"/>
                        </a:solidFill>
                      </a:endParaRPr>
                    </a:p>
                  </a:txBody>
                  <a:tcPr/>
                </a:tc>
                <a:tc>
                  <a:txBody>
                    <a:bodyPr/>
                    <a:lstStyle/>
                    <a:p>
                      <a:pPr algn="ctr"/>
                      <a:r>
                        <a:rPr lang="fr-CH" sz="1800" cap="none" dirty="0" smtClean="0"/>
                        <a:t>2,96 kg CO2/</a:t>
                      </a:r>
                      <a:r>
                        <a:rPr lang="fr-CH" sz="1800" cap="none" dirty="0" err="1" smtClean="0"/>
                        <a:t>kwh</a:t>
                      </a:r>
                      <a:endParaRPr lang="en-GB" sz="1800" b="0" cap="none" dirty="0">
                        <a:solidFill>
                          <a:schemeClr val="tx1"/>
                        </a:solidFill>
                      </a:endParaRPr>
                    </a:p>
                  </a:txBody>
                  <a:tcPr/>
                </a:tc>
                <a:extLst>
                  <a:ext uri="{0D108BD9-81ED-4DB2-BD59-A6C34878D82A}">
                    <a16:rowId xmlns="" xmlns:a16="http://schemas.microsoft.com/office/drawing/2014/main" val="10005"/>
                  </a:ext>
                </a:extLst>
              </a:tr>
            </a:tbl>
          </a:graphicData>
        </a:graphic>
      </p:graphicFrame>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809" y="3379332"/>
            <a:ext cx="4368800" cy="3213100"/>
          </a:xfrm>
          <a:prstGeom prst="rect">
            <a:avLst/>
          </a:prstGeom>
        </p:spPr>
      </p:pic>
      <p:sp>
        <p:nvSpPr>
          <p:cNvPr id="7" name="Rectángulo 6"/>
          <p:cNvSpPr/>
          <p:nvPr/>
        </p:nvSpPr>
        <p:spPr>
          <a:xfrm>
            <a:off x="8192307" y="2821232"/>
            <a:ext cx="3485804" cy="646331"/>
          </a:xfrm>
          <a:prstGeom prst="rect">
            <a:avLst/>
          </a:prstGeom>
        </p:spPr>
        <p:txBody>
          <a:bodyPr wrap="square">
            <a:spAutoFit/>
          </a:bodyPr>
          <a:lstStyle/>
          <a:p>
            <a:pPr algn="ctr"/>
            <a:r>
              <a:rPr lang="es-ES_tradnl" dirty="0" smtClean="0"/>
              <a:t>FE N</a:t>
            </a:r>
            <a:r>
              <a:rPr lang="es-ES_tradnl" baseline="-25000" dirty="0" smtClean="0"/>
              <a:t>2</a:t>
            </a:r>
            <a:r>
              <a:rPr lang="es-ES_tradnl" dirty="0" smtClean="0"/>
              <a:t>O indirectas </a:t>
            </a:r>
          </a:p>
          <a:p>
            <a:r>
              <a:rPr lang="es-ES_tradnl" dirty="0" smtClean="0"/>
              <a:t>(</a:t>
            </a:r>
            <a:r>
              <a:rPr lang="es-ES_tradnl" dirty="0"/>
              <a:t>kg N</a:t>
            </a:r>
            <a:r>
              <a:rPr lang="es-ES_tradnl" baseline="-25000" dirty="0"/>
              <a:t>2</a:t>
            </a:r>
            <a:r>
              <a:rPr lang="es-ES_tradnl" dirty="0"/>
              <a:t>O-N (kg NH</a:t>
            </a:r>
            <a:r>
              <a:rPr lang="es-ES_tradnl" baseline="-25000" dirty="0"/>
              <a:t>3</a:t>
            </a:r>
            <a:r>
              <a:rPr lang="es-ES_tradnl" dirty="0"/>
              <a:t>-N + </a:t>
            </a:r>
            <a:r>
              <a:rPr lang="es-ES_tradnl" dirty="0" err="1"/>
              <a:t>NOx</a:t>
            </a:r>
            <a:r>
              <a:rPr lang="es-ES_tradnl" dirty="0"/>
              <a:t>-N)</a:t>
            </a:r>
            <a:r>
              <a:rPr lang="es-ES_tradnl" baseline="30000" dirty="0"/>
              <a:t>-</a:t>
            </a:r>
            <a:r>
              <a:rPr lang="es-ES_tradnl" baseline="30000" dirty="0" smtClean="0"/>
              <a:t>1</a:t>
            </a:r>
            <a:r>
              <a:rPr lang="es-ES_tradnl" dirty="0" smtClean="0"/>
              <a:t>)</a:t>
            </a:r>
            <a:endParaRPr lang="es-ES_tradnl" dirty="0"/>
          </a:p>
        </p:txBody>
      </p:sp>
      <p:sp>
        <p:nvSpPr>
          <p:cNvPr id="9" name="Rectángulo 8"/>
          <p:cNvSpPr/>
          <p:nvPr/>
        </p:nvSpPr>
        <p:spPr>
          <a:xfrm>
            <a:off x="263525" y="3126960"/>
            <a:ext cx="3704220" cy="3323987"/>
          </a:xfrm>
          <a:prstGeom prst="rect">
            <a:avLst/>
          </a:prstGeom>
          <a:noFill/>
        </p:spPr>
        <p:txBody>
          <a:bodyPr wrap="square">
            <a:spAutoFit/>
          </a:bodyPr>
          <a:lstStyle/>
          <a:p>
            <a:pPr>
              <a:lnSpc>
                <a:spcPct val="150000"/>
              </a:lnSpc>
            </a:pPr>
            <a:r>
              <a:rPr lang="es-ES_tradnl" sz="2000" dirty="0" smtClean="0">
                <a:latin typeface="Arial" charset="0"/>
                <a:ea typeface="Arial" charset="0"/>
                <a:cs typeface="Arial" charset="0"/>
              </a:rPr>
              <a:t>Los FE son </a:t>
            </a:r>
            <a:r>
              <a:rPr lang="es-ES_tradnl" sz="2000" dirty="0">
                <a:latin typeface="Arial" charset="0"/>
                <a:ea typeface="Arial" charset="0"/>
                <a:cs typeface="Arial" charset="0"/>
              </a:rPr>
              <a:t>usualmente expresados como la masa del contaminante </a:t>
            </a:r>
            <a:r>
              <a:rPr lang="es-ES_tradnl" sz="2000" dirty="0" smtClean="0">
                <a:latin typeface="Arial" charset="0"/>
                <a:ea typeface="Arial" charset="0"/>
                <a:cs typeface="Arial" charset="0"/>
              </a:rPr>
              <a:t>entre unidad </a:t>
            </a:r>
            <a:r>
              <a:rPr lang="es-ES_tradnl" sz="2000" dirty="0">
                <a:latin typeface="Arial" charset="0"/>
                <a:ea typeface="Arial" charset="0"/>
                <a:cs typeface="Arial" charset="0"/>
              </a:rPr>
              <a:t>de peso, volumen, distancia o </a:t>
            </a:r>
            <a:r>
              <a:rPr lang="es-ES_tradnl" sz="2000" dirty="0" smtClean="0">
                <a:latin typeface="Arial" charset="0"/>
                <a:ea typeface="Arial" charset="0"/>
                <a:cs typeface="Arial" charset="0"/>
              </a:rPr>
              <a:t>tiempo</a:t>
            </a:r>
            <a:r>
              <a:rPr lang="es-ES_tradnl" sz="2000" dirty="0">
                <a:latin typeface="Arial" charset="0"/>
                <a:ea typeface="Arial" charset="0"/>
                <a:cs typeface="Arial" charset="0"/>
              </a:rPr>
              <a:t> (EPA, 2015b</a:t>
            </a:r>
            <a:r>
              <a:rPr lang="es-ES_tradnl" sz="2000" dirty="0" smtClean="0">
                <a:latin typeface="Arial" charset="0"/>
                <a:ea typeface="Arial" charset="0"/>
                <a:cs typeface="Arial" charset="0"/>
              </a:rPr>
              <a:t>).</a:t>
            </a:r>
          </a:p>
          <a:p>
            <a:pPr>
              <a:lnSpc>
                <a:spcPct val="150000"/>
              </a:lnSpc>
            </a:pPr>
            <a:r>
              <a:rPr lang="es-ES_tradnl" sz="2000" dirty="0" smtClean="0">
                <a:latin typeface="Arial" charset="0"/>
                <a:ea typeface="Arial" charset="0"/>
                <a:cs typeface="Arial" charset="0"/>
              </a:rPr>
              <a:t>Lo más trabajoso es encontrar el FE para el caso en particular</a:t>
            </a:r>
            <a:endParaRPr lang="es-ES_tradnl" sz="2000" dirty="0">
              <a:latin typeface="Arial" charset="0"/>
              <a:ea typeface="Arial" charset="0"/>
              <a:cs typeface="Arial" charset="0"/>
            </a:endParaRPr>
          </a:p>
        </p:txBody>
      </p:sp>
    </p:spTree>
    <p:extLst>
      <p:ext uri="{BB962C8B-B14F-4D97-AF65-F5344CB8AC3E}">
        <p14:creationId xmlns:p14="http://schemas.microsoft.com/office/powerpoint/2010/main" val="405019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50">
            <a:extLst>
              <a:ext uri="{FF2B5EF4-FFF2-40B4-BE49-F238E27FC236}">
                <a16:creationId xmlns="" xmlns:a16="http://schemas.microsoft.com/office/drawing/2014/main" id="{D8694222-4D81-4A9A-93A2-23C89102F234}"/>
              </a:ext>
            </a:extLst>
          </p:cNvPr>
          <p:cNvSpPr txBox="1">
            <a:spLocks/>
          </p:cNvSpPr>
          <p:nvPr/>
        </p:nvSpPr>
        <p:spPr>
          <a:xfrm>
            <a:off x="203704" y="113877"/>
            <a:ext cx="6931614" cy="54784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4800" b="1" kern="1200" spc="-150" baseline="0">
                <a:solidFill>
                  <a:schemeClr val="bg1"/>
                </a:solidFill>
                <a:latin typeface="+mj-lt"/>
                <a:ea typeface="+mj-ea"/>
                <a:cs typeface="+mj-cs"/>
              </a:defRPr>
            </a:lvl1pPr>
          </a:lstStyle>
          <a:p>
            <a:r>
              <a:rPr lang="es-ES" sz="3200" spc="-60" smtClean="0">
                <a:solidFill>
                  <a:schemeClr val="tx1"/>
                </a:solidFill>
                <a:latin typeface="Calisto MT" charset="0"/>
                <a:ea typeface="Calisto MT" charset="0"/>
                <a:cs typeface="Calisto MT" charset="0"/>
              </a:rPr>
              <a:t>Cálculo de Huella </a:t>
            </a:r>
            <a:r>
              <a:rPr lang="es-ES" sz="3200" spc="-60" dirty="0">
                <a:solidFill>
                  <a:schemeClr val="tx1"/>
                </a:solidFill>
                <a:latin typeface="Calisto MT" charset="0"/>
                <a:ea typeface="Calisto MT" charset="0"/>
                <a:cs typeface="Calisto MT" charset="0"/>
              </a:rPr>
              <a:t>de Carbono</a:t>
            </a:r>
            <a:endParaRPr lang="en-US" sz="3200" spc="-60" dirty="0">
              <a:solidFill>
                <a:schemeClr val="tx1"/>
              </a:solidFill>
              <a:latin typeface="Calisto MT" charset="0"/>
              <a:ea typeface="Calisto MT" charset="0"/>
              <a:cs typeface="Calisto MT" charset="0"/>
            </a:endParaRPr>
          </a:p>
        </p:txBody>
      </p:sp>
      <p:sp>
        <p:nvSpPr>
          <p:cNvPr id="8" name="AutoShape 6" descr="umo Chimenea Rojo Y Blanco Dibujos Animados, Chimenea, Humo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grpSp>
        <p:nvGrpSpPr>
          <p:cNvPr id="5" name="Agrupar 4"/>
          <p:cNvGrpSpPr/>
          <p:nvPr/>
        </p:nvGrpSpPr>
        <p:grpSpPr>
          <a:xfrm>
            <a:off x="5472889" y="16240"/>
            <a:ext cx="6749849" cy="1193450"/>
            <a:chOff x="2773961" y="639523"/>
            <a:chExt cx="6979361" cy="1193450"/>
          </a:xfrm>
        </p:grpSpPr>
        <p:grpSp>
          <p:nvGrpSpPr>
            <p:cNvPr id="3" name="Agrupar 2"/>
            <p:cNvGrpSpPr/>
            <p:nvPr/>
          </p:nvGrpSpPr>
          <p:grpSpPr>
            <a:xfrm>
              <a:off x="3612117" y="811798"/>
              <a:ext cx="6141205" cy="1021175"/>
              <a:chOff x="-1717434" y="926597"/>
              <a:chExt cx="6141205" cy="1021175"/>
            </a:xfrm>
          </p:grpSpPr>
          <p:sp>
            <p:nvSpPr>
              <p:cNvPr id="2" name="CuadroTexto 1"/>
              <p:cNvSpPr txBox="1"/>
              <p:nvPr/>
            </p:nvSpPr>
            <p:spPr>
              <a:xfrm>
                <a:off x="-1717434" y="1138635"/>
                <a:ext cx="6141205" cy="707886"/>
              </a:xfrm>
              <a:prstGeom prst="rect">
                <a:avLst/>
              </a:prstGeom>
              <a:noFill/>
            </p:spPr>
            <p:txBody>
              <a:bodyPr wrap="square" rtlCol="0">
                <a:spAutoFit/>
              </a:bodyPr>
              <a:lstStyle/>
              <a:p>
                <a:r>
                  <a:rPr lang="es-ES_tradnl" sz="2400" dirty="0" smtClean="0">
                    <a:latin typeface="Arial" charset="0"/>
                    <a:ea typeface="Arial" charset="0"/>
                    <a:cs typeface="Arial" charset="0"/>
                  </a:rPr>
                  <a:t>para cada </a:t>
                </a:r>
                <a:r>
                  <a:rPr lang="es-ES_tradnl" sz="4000" b="1" dirty="0" smtClean="0">
                    <a:solidFill>
                      <a:schemeClr val="accent6">
                        <a:lumMod val="50000"/>
                      </a:schemeClr>
                    </a:solidFill>
                    <a:latin typeface="Arial" charset="0"/>
                    <a:ea typeface="Arial" charset="0"/>
                    <a:cs typeface="Arial" charset="0"/>
                  </a:rPr>
                  <a:t>Alcance</a:t>
                </a:r>
                <a:r>
                  <a:rPr lang="es-ES_tradnl" sz="2400" dirty="0" smtClean="0">
                    <a:latin typeface="Arial" charset="0"/>
                    <a:ea typeface="Arial" charset="0"/>
                    <a:cs typeface="Arial" charset="0"/>
                  </a:rPr>
                  <a:t> se calcula</a:t>
                </a:r>
                <a:endParaRPr lang="es-ES_tradnl" sz="2400" dirty="0">
                  <a:latin typeface="Arial" charset="0"/>
                  <a:ea typeface="Arial" charset="0"/>
                  <a:cs typeface="Arial" charset="0"/>
                </a:endParaRPr>
              </a:p>
            </p:txBody>
          </p:sp>
          <p:pic>
            <p:nvPicPr>
              <p:cNvPr id="26" name="Picture 4" descr="alculadora de huella de carbono para frutas y vinos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7066" y="926597"/>
                <a:ext cx="1074921" cy="10211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uadroTexto 5"/>
            <p:cNvSpPr txBox="1"/>
            <p:nvPr/>
          </p:nvSpPr>
          <p:spPr>
            <a:xfrm>
              <a:off x="2773961" y="639523"/>
              <a:ext cx="1232231" cy="1015663"/>
            </a:xfrm>
            <a:prstGeom prst="rect">
              <a:avLst/>
            </a:prstGeom>
            <a:noFill/>
          </p:spPr>
          <p:txBody>
            <a:bodyPr wrap="square" rtlCol="0">
              <a:spAutoFit/>
            </a:bodyPr>
            <a:lstStyle/>
            <a:p>
              <a:r>
                <a:rPr lang="es-ES_tradnl" sz="6000" dirty="0" smtClean="0">
                  <a:solidFill>
                    <a:schemeClr val="accent1">
                      <a:lumMod val="75000"/>
                    </a:schemeClr>
                  </a:solidFill>
                  <a:latin typeface="Arial" charset="0"/>
                  <a:ea typeface="Arial" charset="0"/>
                  <a:cs typeface="Arial" charset="0"/>
                </a:rPr>
                <a:t>1</a:t>
              </a:r>
              <a:r>
                <a:rPr lang="es-ES_tradnl" sz="6000" baseline="30000" dirty="0">
                  <a:solidFill>
                    <a:schemeClr val="accent1">
                      <a:lumMod val="75000"/>
                    </a:schemeClr>
                  </a:solidFill>
                  <a:latin typeface="Arial" charset="0"/>
                  <a:ea typeface="Arial" charset="0"/>
                  <a:cs typeface="Arial" charset="0"/>
                </a:rPr>
                <a:t>r</a:t>
              </a:r>
              <a:r>
                <a:rPr lang="es-ES_tradnl" sz="6000" baseline="30000" dirty="0" smtClean="0">
                  <a:solidFill>
                    <a:schemeClr val="accent1">
                      <a:lumMod val="75000"/>
                    </a:schemeClr>
                  </a:solidFill>
                  <a:latin typeface="Arial" charset="0"/>
                  <a:ea typeface="Arial" charset="0"/>
                  <a:cs typeface="Arial" charset="0"/>
                </a:rPr>
                <a:t>o</a:t>
              </a:r>
              <a:endParaRPr lang="es-ES_tradnl" sz="3600" dirty="0">
                <a:solidFill>
                  <a:schemeClr val="accent1">
                    <a:lumMod val="75000"/>
                  </a:schemeClr>
                </a:solidFill>
                <a:latin typeface="Arial" charset="0"/>
                <a:ea typeface="Arial" charset="0"/>
                <a:cs typeface="Arial" charset="0"/>
              </a:endParaRPr>
            </a:p>
          </p:txBody>
        </p:sp>
      </p:grpSp>
      <p:grpSp>
        <p:nvGrpSpPr>
          <p:cNvPr id="46" name="Agrupar 45"/>
          <p:cNvGrpSpPr/>
          <p:nvPr/>
        </p:nvGrpSpPr>
        <p:grpSpPr>
          <a:xfrm>
            <a:off x="196686" y="1241996"/>
            <a:ext cx="11315783" cy="1873231"/>
            <a:chOff x="141780" y="1491479"/>
            <a:chExt cx="11315783" cy="1873231"/>
          </a:xfrm>
        </p:grpSpPr>
        <p:grpSp>
          <p:nvGrpSpPr>
            <p:cNvPr id="13" name="Agrupar 12"/>
            <p:cNvGrpSpPr/>
            <p:nvPr/>
          </p:nvGrpSpPr>
          <p:grpSpPr>
            <a:xfrm>
              <a:off x="141780" y="1491479"/>
              <a:ext cx="1939889" cy="1873231"/>
              <a:chOff x="152400" y="2492384"/>
              <a:chExt cx="1939889" cy="1873231"/>
            </a:xfrm>
          </p:grpSpPr>
          <p:sp>
            <p:nvSpPr>
              <p:cNvPr id="9" name="Elipse 8"/>
              <p:cNvSpPr/>
              <p:nvPr/>
            </p:nvSpPr>
            <p:spPr>
              <a:xfrm>
                <a:off x="152400" y="2492384"/>
                <a:ext cx="1939889" cy="1873231"/>
              </a:xfrm>
              <a:prstGeom prst="ellipse">
                <a:avLst/>
              </a:prstGeom>
              <a:solidFill>
                <a:srgbClr val="569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CuadroTexto 10"/>
              <p:cNvSpPr txBox="1"/>
              <p:nvPr/>
            </p:nvSpPr>
            <p:spPr>
              <a:xfrm>
                <a:off x="241106" y="2812769"/>
                <a:ext cx="1753271" cy="1384995"/>
              </a:xfrm>
              <a:prstGeom prst="rect">
                <a:avLst/>
              </a:prstGeom>
              <a:noFill/>
              <a:ln>
                <a:noFill/>
              </a:ln>
            </p:spPr>
            <p:txBody>
              <a:bodyPr wrap="square" rtlCol="0">
                <a:spAutoFit/>
              </a:bodyPr>
              <a:lstStyle/>
              <a:p>
                <a:pPr algn="ctr"/>
                <a:r>
                  <a:rPr lang="es-ES_tradnl" sz="2400" dirty="0" smtClean="0">
                    <a:solidFill>
                      <a:schemeClr val="bg1"/>
                    </a:solidFill>
                    <a:latin typeface="Arial" charset="0"/>
                    <a:ea typeface="Arial" charset="0"/>
                    <a:cs typeface="Arial" charset="0"/>
                  </a:rPr>
                  <a:t>Emisión </a:t>
                </a:r>
              </a:p>
              <a:p>
                <a:pPr algn="ctr"/>
                <a:r>
                  <a:rPr lang="es-ES_tradnl" sz="2000" dirty="0" smtClean="0">
                    <a:solidFill>
                      <a:schemeClr val="bg1"/>
                    </a:solidFill>
                    <a:latin typeface="Arial" charset="0"/>
                    <a:ea typeface="Arial" charset="0"/>
                    <a:cs typeface="Arial" charset="0"/>
                  </a:rPr>
                  <a:t>por cada actividad y alcance</a:t>
                </a:r>
                <a:endParaRPr lang="es-ES_tradnl" sz="2400" dirty="0">
                  <a:solidFill>
                    <a:schemeClr val="bg1"/>
                  </a:solidFill>
                  <a:latin typeface="Arial" charset="0"/>
                  <a:ea typeface="Arial" charset="0"/>
                  <a:cs typeface="Arial" charset="0"/>
                </a:endParaRPr>
              </a:p>
            </p:txBody>
          </p:sp>
        </p:grpSp>
        <p:grpSp>
          <p:nvGrpSpPr>
            <p:cNvPr id="33" name="Agrupar 32"/>
            <p:cNvGrpSpPr/>
            <p:nvPr/>
          </p:nvGrpSpPr>
          <p:grpSpPr>
            <a:xfrm>
              <a:off x="6352776" y="1491479"/>
              <a:ext cx="1961213" cy="1873231"/>
              <a:chOff x="152400" y="2492384"/>
              <a:chExt cx="1961213" cy="1873231"/>
            </a:xfrm>
          </p:grpSpPr>
          <p:sp>
            <p:nvSpPr>
              <p:cNvPr id="34" name="Elipse 33"/>
              <p:cNvSpPr/>
              <p:nvPr/>
            </p:nvSpPr>
            <p:spPr>
              <a:xfrm>
                <a:off x="152400" y="2492384"/>
                <a:ext cx="1939889" cy="1873231"/>
              </a:xfrm>
              <a:prstGeom prst="ellipse">
                <a:avLst/>
              </a:prstGeom>
              <a:solidFill>
                <a:srgbClr val="569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CuadroTexto 34"/>
              <p:cNvSpPr txBox="1"/>
              <p:nvPr/>
            </p:nvSpPr>
            <p:spPr>
              <a:xfrm>
                <a:off x="173724" y="2943516"/>
                <a:ext cx="1939889" cy="830997"/>
              </a:xfrm>
              <a:prstGeom prst="rect">
                <a:avLst/>
              </a:prstGeom>
              <a:noFill/>
            </p:spPr>
            <p:txBody>
              <a:bodyPr wrap="square" rtlCol="0">
                <a:spAutoFit/>
              </a:bodyPr>
              <a:lstStyle/>
              <a:p>
                <a:pPr algn="ctr"/>
                <a:r>
                  <a:rPr lang="es-ES_tradnl" sz="2400" dirty="0" smtClean="0">
                    <a:solidFill>
                      <a:schemeClr val="bg1"/>
                    </a:solidFill>
                    <a:latin typeface="Arial" charset="0"/>
                    <a:ea typeface="Arial" charset="0"/>
                    <a:cs typeface="Arial" charset="0"/>
                  </a:rPr>
                  <a:t>Factor de emisión</a:t>
                </a:r>
                <a:endParaRPr lang="es-ES_tradnl" sz="2800" dirty="0">
                  <a:solidFill>
                    <a:schemeClr val="bg1"/>
                  </a:solidFill>
                  <a:latin typeface="Arial" charset="0"/>
                  <a:ea typeface="Arial" charset="0"/>
                  <a:cs typeface="Arial" charset="0"/>
                </a:endParaRPr>
              </a:p>
            </p:txBody>
          </p:sp>
        </p:grpSp>
        <p:grpSp>
          <p:nvGrpSpPr>
            <p:cNvPr id="36" name="Agrupar 35"/>
            <p:cNvGrpSpPr/>
            <p:nvPr/>
          </p:nvGrpSpPr>
          <p:grpSpPr>
            <a:xfrm>
              <a:off x="3236616" y="1491479"/>
              <a:ext cx="1961213" cy="1873231"/>
              <a:chOff x="152400" y="2492384"/>
              <a:chExt cx="1961213" cy="1873231"/>
            </a:xfrm>
          </p:grpSpPr>
          <p:sp>
            <p:nvSpPr>
              <p:cNvPr id="37" name="Elipse 36"/>
              <p:cNvSpPr/>
              <p:nvPr/>
            </p:nvSpPr>
            <p:spPr>
              <a:xfrm>
                <a:off x="152400" y="2492384"/>
                <a:ext cx="1939889" cy="1873231"/>
              </a:xfrm>
              <a:prstGeom prst="ellipse">
                <a:avLst/>
              </a:prstGeom>
              <a:solidFill>
                <a:srgbClr val="569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CuadroTexto 37"/>
              <p:cNvSpPr txBox="1"/>
              <p:nvPr/>
            </p:nvSpPr>
            <p:spPr>
              <a:xfrm>
                <a:off x="173724" y="2943516"/>
                <a:ext cx="1939889" cy="892552"/>
              </a:xfrm>
              <a:prstGeom prst="rect">
                <a:avLst/>
              </a:prstGeom>
              <a:noFill/>
            </p:spPr>
            <p:txBody>
              <a:bodyPr wrap="square" rtlCol="0">
                <a:spAutoFit/>
              </a:bodyPr>
              <a:lstStyle/>
              <a:p>
                <a:pPr algn="ctr"/>
                <a:r>
                  <a:rPr lang="es-ES_tradnl" sz="2400" dirty="0" smtClean="0">
                    <a:solidFill>
                      <a:schemeClr val="bg1"/>
                    </a:solidFill>
                    <a:latin typeface="Arial" charset="0"/>
                    <a:ea typeface="Arial" charset="0"/>
                    <a:cs typeface="Arial" charset="0"/>
                  </a:rPr>
                  <a:t>Magnitud de </a:t>
                </a:r>
                <a:r>
                  <a:rPr lang="es-ES_tradnl" sz="2800" dirty="0" smtClean="0">
                    <a:solidFill>
                      <a:schemeClr val="bg1"/>
                    </a:solidFill>
                    <a:latin typeface="Arial" charset="0"/>
                    <a:ea typeface="Arial" charset="0"/>
                    <a:cs typeface="Arial" charset="0"/>
                  </a:rPr>
                  <a:t>actividad</a:t>
                </a:r>
                <a:endParaRPr lang="es-ES_tradnl" sz="2800" dirty="0">
                  <a:solidFill>
                    <a:schemeClr val="bg1"/>
                  </a:solidFill>
                  <a:latin typeface="Arial" charset="0"/>
                  <a:ea typeface="Arial" charset="0"/>
                  <a:cs typeface="Arial" charset="0"/>
                </a:endParaRPr>
              </a:p>
            </p:txBody>
          </p:sp>
        </p:grpSp>
        <p:grpSp>
          <p:nvGrpSpPr>
            <p:cNvPr id="39" name="Agrupar 38"/>
            <p:cNvGrpSpPr/>
            <p:nvPr/>
          </p:nvGrpSpPr>
          <p:grpSpPr>
            <a:xfrm>
              <a:off x="9517674" y="1491479"/>
              <a:ext cx="1939889" cy="1873231"/>
              <a:chOff x="152400" y="2492384"/>
              <a:chExt cx="1939889" cy="1873231"/>
            </a:xfrm>
          </p:grpSpPr>
          <p:sp>
            <p:nvSpPr>
              <p:cNvPr id="40" name="Elipse 39"/>
              <p:cNvSpPr/>
              <p:nvPr/>
            </p:nvSpPr>
            <p:spPr>
              <a:xfrm>
                <a:off x="152400" y="2492384"/>
                <a:ext cx="1939889" cy="1873231"/>
              </a:xfrm>
              <a:prstGeom prst="ellipse">
                <a:avLst/>
              </a:prstGeom>
              <a:solidFill>
                <a:srgbClr val="569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CuadroTexto 40"/>
              <p:cNvSpPr txBox="1"/>
              <p:nvPr/>
            </p:nvSpPr>
            <p:spPr>
              <a:xfrm>
                <a:off x="311956" y="3152780"/>
                <a:ext cx="1731596" cy="584775"/>
              </a:xfrm>
              <a:prstGeom prst="rect">
                <a:avLst/>
              </a:prstGeom>
              <a:noFill/>
            </p:spPr>
            <p:txBody>
              <a:bodyPr wrap="square" rtlCol="0">
                <a:spAutoFit/>
              </a:bodyPr>
              <a:lstStyle/>
              <a:p>
                <a:pPr algn="ctr"/>
                <a:r>
                  <a:rPr lang="es-ES_tradnl" sz="3200" dirty="0" smtClean="0">
                    <a:solidFill>
                      <a:schemeClr val="bg1"/>
                    </a:solidFill>
                    <a:latin typeface="Arial" charset="0"/>
                    <a:ea typeface="Arial" charset="0"/>
                    <a:cs typeface="Arial" charset="0"/>
                  </a:rPr>
                  <a:t>GWP</a:t>
                </a:r>
                <a:endParaRPr lang="es-ES_tradnl" sz="3600" dirty="0">
                  <a:solidFill>
                    <a:schemeClr val="bg1"/>
                  </a:solidFill>
                  <a:latin typeface="Arial" charset="0"/>
                  <a:ea typeface="Arial" charset="0"/>
                  <a:cs typeface="Arial" charset="0"/>
                </a:endParaRPr>
              </a:p>
            </p:txBody>
          </p:sp>
        </p:grpSp>
        <p:sp>
          <p:nvSpPr>
            <p:cNvPr id="15" name="CuadroTexto 14"/>
            <p:cNvSpPr txBox="1"/>
            <p:nvPr/>
          </p:nvSpPr>
          <p:spPr>
            <a:xfrm>
              <a:off x="2221402" y="1707605"/>
              <a:ext cx="644577" cy="1446550"/>
            </a:xfrm>
            <a:prstGeom prst="rect">
              <a:avLst/>
            </a:prstGeom>
            <a:noFill/>
          </p:spPr>
          <p:txBody>
            <a:bodyPr wrap="square" rtlCol="0">
              <a:spAutoFit/>
            </a:bodyPr>
            <a:lstStyle/>
            <a:p>
              <a:r>
                <a:rPr lang="es-ES_tradnl" sz="8800" dirty="0" smtClean="0">
                  <a:latin typeface="Beirut" charset="-78"/>
                  <a:ea typeface="Beirut" charset="-78"/>
                  <a:cs typeface="Beirut" charset="-78"/>
                </a:rPr>
                <a:t>=</a:t>
              </a:r>
              <a:endParaRPr lang="es-ES_tradnl" sz="8800" dirty="0">
                <a:latin typeface="Beirut" charset="-78"/>
                <a:ea typeface="Beirut" charset="-78"/>
                <a:cs typeface="Beirut" charset="-78"/>
              </a:endParaRPr>
            </a:p>
          </p:txBody>
        </p:sp>
        <p:sp>
          <p:nvSpPr>
            <p:cNvPr id="43" name="CuadroTexto 42"/>
            <p:cNvSpPr txBox="1"/>
            <p:nvPr/>
          </p:nvSpPr>
          <p:spPr>
            <a:xfrm>
              <a:off x="5417983" y="1782831"/>
              <a:ext cx="644577" cy="1446550"/>
            </a:xfrm>
            <a:prstGeom prst="rect">
              <a:avLst/>
            </a:prstGeom>
            <a:noFill/>
          </p:spPr>
          <p:txBody>
            <a:bodyPr wrap="square" rtlCol="0">
              <a:spAutoFit/>
            </a:bodyPr>
            <a:lstStyle/>
            <a:p>
              <a:r>
                <a:rPr lang="es-ES_tradnl" sz="8800">
                  <a:latin typeface="Beirut" charset="-78"/>
                  <a:ea typeface="Beirut" charset="-78"/>
                  <a:cs typeface="Beirut" charset="-78"/>
                </a:rPr>
                <a:t>x</a:t>
              </a:r>
              <a:endParaRPr lang="es-ES_tradnl" sz="8800" dirty="0">
                <a:latin typeface="Beirut" charset="-78"/>
                <a:ea typeface="Beirut" charset="-78"/>
                <a:cs typeface="Beirut" charset="-78"/>
              </a:endParaRPr>
            </a:p>
          </p:txBody>
        </p:sp>
        <p:sp>
          <p:nvSpPr>
            <p:cNvPr id="44" name="CuadroTexto 43"/>
            <p:cNvSpPr txBox="1"/>
            <p:nvPr/>
          </p:nvSpPr>
          <p:spPr>
            <a:xfrm>
              <a:off x="8594823" y="1781087"/>
              <a:ext cx="644577" cy="1446550"/>
            </a:xfrm>
            <a:prstGeom prst="rect">
              <a:avLst/>
            </a:prstGeom>
            <a:noFill/>
          </p:spPr>
          <p:txBody>
            <a:bodyPr wrap="square" rtlCol="0">
              <a:spAutoFit/>
            </a:bodyPr>
            <a:lstStyle/>
            <a:p>
              <a:r>
                <a:rPr lang="es-ES_tradnl" sz="8800">
                  <a:latin typeface="Beirut" charset="-78"/>
                  <a:ea typeface="Beirut" charset="-78"/>
                  <a:cs typeface="Beirut" charset="-78"/>
                </a:rPr>
                <a:t>x</a:t>
              </a:r>
              <a:endParaRPr lang="es-ES_tradnl" sz="8800" dirty="0">
                <a:latin typeface="Beirut" charset="-78"/>
                <a:ea typeface="Beirut" charset="-78"/>
                <a:cs typeface="Beirut" charset="-78"/>
              </a:endParaRPr>
            </a:p>
          </p:txBody>
        </p:sp>
      </p:grpSp>
      <p:pic>
        <p:nvPicPr>
          <p:cNvPr id="7174" name="Picture 6" descr="actura Simple De Dibujos Animados Azul Claro, Azul Claro, Dibujos ..."/>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48886" y="3175707"/>
            <a:ext cx="3168072" cy="2972181"/>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Agrupar 26"/>
          <p:cNvGrpSpPr/>
          <p:nvPr/>
        </p:nvGrpSpPr>
        <p:grpSpPr>
          <a:xfrm>
            <a:off x="789511" y="5310401"/>
            <a:ext cx="2880000" cy="1927866"/>
            <a:chOff x="1802462" y="5511138"/>
            <a:chExt cx="2606464" cy="1663445"/>
          </a:xfrm>
        </p:grpSpPr>
        <p:pic>
          <p:nvPicPr>
            <p:cNvPr id="7176" name="Picture 8" descr="ibujo de carro pintado por en Dibujos.net el día 16-06-17 a las ..."/>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85379" y="5511138"/>
              <a:ext cx="2123547" cy="1663445"/>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p:cNvSpPr txBox="1"/>
            <p:nvPr/>
          </p:nvSpPr>
          <p:spPr>
            <a:xfrm>
              <a:off x="1802462" y="5959047"/>
              <a:ext cx="1066800" cy="1077218"/>
            </a:xfrm>
            <a:prstGeom prst="rect">
              <a:avLst/>
            </a:prstGeom>
            <a:noFill/>
          </p:spPr>
          <p:txBody>
            <a:bodyPr wrap="square" rtlCol="0">
              <a:spAutoFit/>
            </a:bodyPr>
            <a:lstStyle/>
            <a:p>
              <a:r>
                <a:rPr lang="es-ES_tradnl" sz="3200" dirty="0" smtClean="0"/>
                <a:t>km</a:t>
              </a:r>
            </a:p>
            <a:p>
              <a:r>
                <a:rPr lang="es-ES_tradnl" sz="3200" dirty="0" smtClean="0"/>
                <a:t>min</a:t>
              </a:r>
              <a:endParaRPr lang="es-ES_tradnl" sz="3200" dirty="0"/>
            </a:p>
          </p:txBody>
        </p:sp>
      </p:grpSp>
      <p:graphicFrame>
        <p:nvGraphicFramePr>
          <p:cNvPr id="89" name="Content Placeholder 10"/>
          <p:cNvGraphicFramePr>
            <a:graphicFrameLocks/>
          </p:cNvGraphicFramePr>
          <p:nvPr>
            <p:extLst>
              <p:ext uri="{D42A27DB-BD31-4B8C-83A1-F6EECF244321}">
                <p14:modId xmlns:p14="http://schemas.microsoft.com/office/powerpoint/2010/main" val="274655677"/>
              </p:ext>
            </p:extLst>
          </p:nvPr>
        </p:nvGraphicFramePr>
        <p:xfrm>
          <a:off x="3947821" y="3336365"/>
          <a:ext cx="2386565" cy="3382656"/>
        </p:xfrm>
        <a:graphic>
          <a:graphicData uri="http://schemas.openxmlformats.org/drawingml/2006/table">
            <a:tbl>
              <a:tblPr firstRow="1" bandRow="1">
                <a:tableStyleId>{69CF1AB2-1976-4502-BF36-3FF5EA218861}</a:tableStyleId>
              </a:tblPr>
              <a:tblGrid>
                <a:gridCol w="665586">
                  <a:extLst>
                    <a:ext uri="{9D8B030D-6E8A-4147-A177-3AD203B41FA5}">
                      <a16:colId xmlns="" xmlns:a16="http://schemas.microsoft.com/office/drawing/2014/main" val="20000"/>
                    </a:ext>
                  </a:extLst>
                </a:gridCol>
                <a:gridCol w="1720979">
                  <a:extLst>
                    <a:ext uri="{9D8B030D-6E8A-4147-A177-3AD203B41FA5}">
                      <a16:colId xmlns="" xmlns:a16="http://schemas.microsoft.com/office/drawing/2014/main" val="20001"/>
                    </a:ext>
                  </a:extLst>
                </a:gridCol>
              </a:tblGrid>
              <a:tr h="390381">
                <a:tc>
                  <a:txBody>
                    <a:bodyPr/>
                    <a:lstStyle/>
                    <a:p>
                      <a:r>
                        <a:rPr lang="es-ES" sz="1800" cap="none" noProof="0" dirty="0" smtClean="0"/>
                        <a:t>GEI</a:t>
                      </a:r>
                      <a:endParaRPr lang="es-ES" sz="1800" b="0" cap="none" noProof="0" dirty="0">
                        <a:solidFill>
                          <a:schemeClr val="bg1"/>
                        </a:solidFill>
                      </a:endParaRPr>
                    </a:p>
                  </a:txBody>
                  <a:tcPr/>
                </a:tc>
                <a:tc>
                  <a:txBody>
                    <a:bodyPr/>
                    <a:lstStyle/>
                    <a:p>
                      <a:pPr algn="ctr"/>
                      <a:r>
                        <a:rPr lang="es-ES" sz="1800" cap="none" noProof="0" dirty="0" smtClean="0"/>
                        <a:t>GWP </a:t>
                      </a:r>
                    </a:p>
                  </a:txBody>
                  <a:tcPr/>
                </a:tc>
                <a:extLst>
                  <a:ext uri="{0D108BD9-81ED-4DB2-BD59-A6C34878D82A}">
                    <a16:rowId xmlns="" xmlns:a16="http://schemas.microsoft.com/office/drawing/2014/main" val="10000"/>
                  </a:ext>
                </a:extLst>
              </a:tr>
              <a:tr h="417497">
                <a:tc>
                  <a:txBody>
                    <a:bodyPr/>
                    <a:lstStyle/>
                    <a:p>
                      <a:r>
                        <a:rPr lang="en-GB" sz="2000" cap="none" dirty="0" smtClean="0"/>
                        <a:t>CO</a:t>
                      </a:r>
                      <a:r>
                        <a:rPr lang="en-GB" sz="2000" cap="none" baseline="-25000" dirty="0" smtClean="0"/>
                        <a:t>2</a:t>
                      </a:r>
                      <a:endParaRPr lang="en-GB" sz="2000" b="0" cap="none" dirty="0">
                        <a:solidFill>
                          <a:schemeClr val="tx1"/>
                        </a:solidFill>
                      </a:endParaRPr>
                    </a:p>
                  </a:txBody>
                  <a:tcPr/>
                </a:tc>
                <a:tc>
                  <a:txBody>
                    <a:bodyPr/>
                    <a:lstStyle/>
                    <a:p>
                      <a:pPr algn="ctr"/>
                      <a:r>
                        <a:rPr lang="fr-CH" sz="1800" cap="none" dirty="0"/>
                        <a:t>1</a:t>
                      </a:r>
                      <a:endParaRPr lang="en-GB" sz="1800" b="0" cap="none" dirty="0">
                        <a:solidFill>
                          <a:schemeClr val="tx1"/>
                        </a:solidFill>
                      </a:endParaRPr>
                    </a:p>
                  </a:txBody>
                  <a:tcPr/>
                </a:tc>
                <a:extLst>
                  <a:ext uri="{0D108BD9-81ED-4DB2-BD59-A6C34878D82A}">
                    <a16:rowId xmlns="" xmlns:a16="http://schemas.microsoft.com/office/drawing/2014/main" val="10001"/>
                  </a:ext>
                </a:extLst>
              </a:tr>
              <a:tr h="417497">
                <a:tc>
                  <a:txBody>
                    <a:bodyPr/>
                    <a:lstStyle/>
                    <a:p>
                      <a:r>
                        <a:rPr lang="en-GB" sz="2000" cap="none" dirty="0" smtClean="0"/>
                        <a:t>CH</a:t>
                      </a:r>
                      <a:r>
                        <a:rPr lang="en-GB" sz="2000" cap="none" baseline="-25000" dirty="0" smtClean="0"/>
                        <a:t>4</a:t>
                      </a:r>
                      <a:endParaRPr lang="en-GB" sz="2000" b="0" cap="none" dirty="0">
                        <a:solidFill>
                          <a:schemeClr val="tx1"/>
                        </a:solidFill>
                      </a:endParaRPr>
                    </a:p>
                  </a:txBody>
                  <a:tcPr/>
                </a:tc>
                <a:tc>
                  <a:txBody>
                    <a:bodyPr/>
                    <a:lstStyle/>
                    <a:p>
                      <a:pPr algn="ctr"/>
                      <a:r>
                        <a:rPr lang="fr-CH" sz="1800" cap="none" dirty="0"/>
                        <a:t>25</a:t>
                      </a:r>
                      <a:endParaRPr lang="en-GB" sz="1800" b="0" cap="none" dirty="0">
                        <a:solidFill>
                          <a:schemeClr val="tx1"/>
                        </a:solidFill>
                      </a:endParaRPr>
                    </a:p>
                  </a:txBody>
                  <a:tcPr/>
                </a:tc>
                <a:extLst>
                  <a:ext uri="{0D108BD9-81ED-4DB2-BD59-A6C34878D82A}">
                    <a16:rowId xmlns="" xmlns:a16="http://schemas.microsoft.com/office/drawing/2014/main" val="10002"/>
                  </a:ext>
                </a:extLst>
              </a:tr>
              <a:tr h="420073">
                <a:tc>
                  <a:txBody>
                    <a:bodyPr/>
                    <a:lstStyle/>
                    <a:p>
                      <a:r>
                        <a:rPr lang="en-GB" sz="2000" cap="none" baseline="0" dirty="0" smtClean="0"/>
                        <a:t>N</a:t>
                      </a:r>
                      <a:r>
                        <a:rPr lang="en-GB" sz="2000" cap="none" baseline="-25000" dirty="0" smtClean="0"/>
                        <a:t>2</a:t>
                      </a:r>
                      <a:r>
                        <a:rPr lang="en-GB" sz="2000" cap="none" baseline="0" dirty="0" smtClean="0"/>
                        <a:t>O</a:t>
                      </a:r>
                      <a:endParaRPr lang="en-GB" sz="2000" b="0" cap="none" dirty="0">
                        <a:solidFill>
                          <a:schemeClr val="tx1"/>
                        </a:solidFill>
                      </a:endParaRPr>
                    </a:p>
                  </a:txBody>
                  <a:tcPr/>
                </a:tc>
                <a:tc>
                  <a:txBody>
                    <a:bodyPr/>
                    <a:lstStyle/>
                    <a:p>
                      <a:pPr algn="ctr"/>
                      <a:r>
                        <a:rPr lang="fr-CH" sz="1800" cap="none" dirty="0"/>
                        <a:t>298</a:t>
                      </a:r>
                      <a:endParaRPr lang="en-GB" sz="1800" b="0" cap="none" dirty="0">
                        <a:solidFill>
                          <a:schemeClr val="tx1"/>
                        </a:solidFill>
                      </a:endParaRPr>
                    </a:p>
                  </a:txBody>
                  <a:tcPr/>
                </a:tc>
                <a:extLst>
                  <a:ext uri="{0D108BD9-81ED-4DB2-BD59-A6C34878D82A}">
                    <a16:rowId xmlns="" xmlns:a16="http://schemas.microsoft.com/office/drawing/2014/main" val="10003"/>
                  </a:ext>
                </a:extLst>
              </a:tr>
              <a:tr h="417497">
                <a:tc>
                  <a:txBody>
                    <a:bodyPr/>
                    <a:lstStyle/>
                    <a:p>
                      <a:r>
                        <a:rPr lang="en-GB" sz="2000" cap="none" baseline="0" dirty="0" smtClean="0"/>
                        <a:t>HFC</a:t>
                      </a:r>
                      <a:endParaRPr lang="en-GB" sz="2000" b="0" cap="none" dirty="0">
                        <a:solidFill>
                          <a:schemeClr val="tx1"/>
                        </a:solidFill>
                      </a:endParaRPr>
                    </a:p>
                  </a:txBody>
                  <a:tcPr/>
                </a:tc>
                <a:tc>
                  <a:txBody>
                    <a:bodyPr/>
                    <a:lstStyle/>
                    <a:p>
                      <a:pPr algn="ctr"/>
                      <a:r>
                        <a:rPr lang="fr-CH" sz="1800" cap="none" dirty="0"/>
                        <a:t>124-14,800</a:t>
                      </a:r>
                      <a:endParaRPr lang="en-GB" sz="1800" b="0" cap="none" dirty="0">
                        <a:solidFill>
                          <a:schemeClr val="tx1"/>
                        </a:solidFill>
                      </a:endParaRPr>
                    </a:p>
                  </a:txBody>
                  <a:tcPr/>
                </a:tc>
                <a:extLst>
                  <a:ext uri="{0D108BD9-81ED-4DB2-BD59-A6C34878D82A}">
                    <a16:rowId xmlns="" xmlns:a16="http://schemas.microsoft.com/office/drawing/2014/main" val="10004"/>
                  </a:ext>
                </a:extLst>
              </a:tr>
              <a:tr h="417497">
                <a:tc>
                  <a:txBody>
                    <a:bodyPr/>
                    <a:lstStyle/>
                    <a:p>
                      <a:r>
                        <a:rPr lang="es-ES" sz="2000" cap="none" noProof="0" dirty="0" smtClean="0"/>
                        <a:t>PFC</a:t>
                      </a:r>
                      <a:endParaRPr lang="es-ES" sz="2000" b="0" cap="none" noProof="0" dirty="0">
                        <a:solidFill>
                          <a:schemeClr val="tx1"/>
                        </a:solidFill>
                      </a:endParaRPr>
                    </a:p>
                  </a:txBody>
                  <a:tcPr/>
                </a:tc>
                <a:tc>
                  <a:txBody>
                    <a:bodyPr/>
                    <a:lstStyle/>
                    <a:p>
                      <a:pPr algn="ctr"/>
                      <a:r>
                        <a:rPr lang="fr-CH" sz="1800" cap="none" dirty="0"/>
                        <a:t>7,390</a:t>
                      </a:r>
                      <a:r>
                        <a:rPr lang="fr-CH" sz="1800" cap="none" baseline="0" dirty="0"/>
                        <a:t>-12,200</a:t>
                      </a:r>
                      <a:endParaRPr lang="en-GB" sz="1800" b="0" cap="none" dirty="0">
                        <a:solidFill>
                          <a:schemeClr val="tx1"/>
                        </a:solidFill>
                      </a:endParaRPr>
                    </a:p>
                  </a:txBody>
                  <a:tcPr/>
                </a:tc>
                <a:extLst>
                  <a:ext uri="{0D108BD9-81ED-4DB2-BD59-A6C34878D82A}">
                    <a16:rowId xmlns="" xmlns:a16="http://schemas.microsoft.com/office/drawing/2014/main" val="10005"/>
                  </a:ext>
                </a:extLst>
              </a:tr>
              <a:tr h="417497">
                <a:tc>
                  <a:txBody>
                    <a:bodyPr/>
                    <a:lstStyle/>
                    <a:p>
                      <a:r>
                        <a:rPr lang="es-ES" sz="2000" cap="none" noProof="0" dirty="0" smtClean="0"/>
                        <a:t>SF</a:t>
                      </a:r>
                      <a:r>
                        <a:rPr lang="es-ES" sz="2000" cap="none" baseline="-25000" noProof="0" dirty="0" smtClean="0"/>
                        <a:t>6</a:t>
                      </a:r>
                      <a:endParaRPr lang="es-ES" sz="2000" b="0" cap="none" noProof="0" dirty="0">
                        <a:solidFill>
                          <a:schemeClr val="tx1"/>
                        </a:solidFill>
                      </a:endParaRPr>
                    </a:p>
                  </a:txBody>
                  <a:tcPr/>
                </a:tc>
                <a:tc>
                  <a:txBody>
                    <a:bodyPr/>
                    <a:lstStyle/>
                    <a:p>
                      <a:pPr algn="ctr"/>
                      <a:r>
                        <a:rPr lang="fr-CH" sz="1800" cap="none" dirty="0"/>
                        <a:t>22,800</a:t>
                      </a:r>
                      <a:endParaRPr lang="en-GB" sz="1800" b="0" cap="none" dirty="0">
                        <a:solidFill>
                          <a:schemeClr val="tx1"/>
                        </a:solidFill>
                      </a:endParaRPr>
                    </a:p>
                  </a:txBody>
                  <a:tcPr/>
                </a:tc>
                <a:extLst>
                  <a:ext uri="{0D108BD9-81ED-4DB2-BD59-A6C34878D82A}">
                    <a16:rowId xmlns="" xmlns:a16="http://schemas.microsoft.com/office/drawing/2014/main" val="10006"/>
                  </a:ext>
                </a:extLst>
              </a:tr>
              <a:tr h="484717">
                <a:tc>
                  <a:txBody>
                    <a:bodyPr/>
                    <a:lstStyle/>
                    <a:p>
                      <a:r>
                        <a:rPr lang="en-US" sz="2000" cap="none" baseline="0" dirty="0" smtClean="0"/>
                        <a:t>NF</a:t>
                      </a:r>
                      <a:r>
                        <a:rPr lang="en-US" sz="2000" cap="none" baseline="-25000" dirty="0" smtClean="0"/>
                        <a:t>3</a:t>
                      </a:r>
                      <a:endParaRPr lang="en-GB" sz="2000" b="0" cap="none" dirty="0">
                        <a:solidFill>
                          <a:srgbClr val="FF0000"/>
                        </a:solidFill>
                      </a:endParaRPr>
                    </a:p>
                  </a:txBody>
                  <a:tcPr/>
                </a:tc>
                <a:tc>
                  <a:txBody>
                    <a:bodyPr/>
                    <a:lstStyle/>
                    <a:p>
                      <a:pPr algn="ctr"/>
                      <a:r>
                        <a:rPr lang="fr-CH" sz="1800" cap="none" dirty="0"/>
                        <a:t>17,200</a:t>
                      </a:r>
                      <a:endParaRPr lang="en-GB" sz="1800" b="0" cap="none" dirty="0">
                        <a:solidFill>
                          <a:srgbClr val="FF0000"/>
                        </a:solidFill>
                      </a:endParaRPr>
                    </a:p>
                  </a:txBody>
                  <a:tcPr/>
                </a:tc>
                <a:extLst>
                  <a:ext uri="{0D108BD9-81ED-4DB2-BD59-A6C34878D82A}">
                    <a16:rowId xmlns="" xmlns:a16="http://schemas.microsoft.com/office/drawing/2014/main" val="10007"/>
                  </a:ext>
                </a:extLst>
              </a:tr>
            </a:tbl>
          </a:graphicData>
        </a:graphic>
      </p:graphicFrame>
      <p:grpSp>
        <p:nvGrpSpPr>
          <p:cNvPr id="45" name="Agrupar 44"/>
          <p:cNvGrpSpPr>
            <a:grpSpLocks noChangeAspect="1"/>
          </p:cNvGrpSpPr>
          <p:nvPr/>
        </p:nvGrpSpPr>
        <p:grpSpPr>
          <a:xfrm>
            <a:off x="2081668" y="3482716"/>
            <a:ext cx="1758812" cy="1363945"/>
            <a:chOff x="2293373" y="3462997"/>
            <a:chExt cx="2508114" cy="2065779"/>
          </a:xfrm>
        </p:grpSpPr>
        <p:pic>
          <p:nvPicPr>
            <p:cNvPr id="7178" name="Picture 10" descr="ertilizantes, Dibujo, La Urea imagen png - imagen transparente ..."/>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13794" y="3462997"/>
              <a:ext cx="1787693" cy="2065779"/>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30"/>
            <p:cNvSpPr/>
            <p:nvPr/>
          </p:nvSpPr>
          <p:spPr>
            <a:xfrm>
              <a:off x="2293373" y="4171571"/>
              <a:ext cx="981321" cy="1077218"/>
            </a:xfrm>
            <a:prstGeom prst="rect">
              <a:avLst/>
            </a:prstGeom>
          </p:spPr>
          <p:txBody>
            <a:bodyPr wrap="square">
              <a:spAutoFit/>
            </a:bodyPr>
            <a:lstStyle/>
            <a:p>
              <a:r>
                <a:rPr lang="es-ES_tradnl" sz="3200" smtClean="0"/>
                <a:t>kg</a:t>
              </a:r>
              <a:endParaRPr lang="es-ES_tradnl" sz="3200" dirty="0" smtClean="0"/>
            </a:p>
            <a:p>
              <a:r>
                <a:rPr lang="es-ES_tradnl" sz="3200" dirty="0" smtClean="0"/>
                <a:t>m</a:t>
              </a:r>
              <a:r>
                <a:rPr lang="es-ES_tradnl" sz="3200" baseline="30000" dirty="0" smtClean="0"/>
                <a:t>2</a:t>
              </a:r>
            </a:p>
          </p:txBody>
        </p:sp>
      </p:grpSp>
      <p:grpSp>
        <p:nvGrpSpPr>
          <p:cNvPr id="4" name="Agrupar 3"/>
          <p:cNvGrpSpPr/>
          <p:nvPr/>
        </p:nvGrpSpPr>
        <p:grpSpPr>
          <a:xfrm>
            <a:off x="6705258" y="3950557"/>
            <a:ext cx="5319455" cy="2567442"/>
            <a:chOff x="6428820" y="3381025"/>
            <a:chExt cx="5562644" cy="2754599"/>
          </a:xfrm>
        </p:grpSpPr>
        <p:grpSp>
          <p:nvGrpSpPr>
            <p:cNvPr id="59" name="Agrupar 58"/>
            <p:cNvGrpSpPr/>
            <p:nvPr/>
          </p:nvGrpSpPr>
          <p:grpSpPr>
            <a:xfrm>
              <a:off x="6428820" y="3818638"/>
              <a:ext cx="2142021" cy="2056046"/>
              <a:chOff x="108114" y="2492384"/>
              <a:chExt cx="1984175" cy="1873231"/>
            </a:xfrm>
          </p:grpSpPr>
          <p:sp>
            <p:nvSpPr>
              <p:cNvPr id="64" name="Elipse 63"/>
              <p:cNvSpPr/>
              <p:nvPr/>
            </p:nvSpPr>
            <p:spPr>
              <a:xfrm>
                <a:off x="152400" y="2492384"/>
                <a:ext cx="1939889" cy="1873231"/>
              </a:xfrm>
              <a:prstGeom prst="ellipse">
                <a:avLst/>
              </a:prstGeom>
              <a:solidFill>
                <a:srgbClr val="4E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5" name="CuadroTexto 64"/>
              <p:cNvSpPr txBox="1"/>
              <p:nvPr/>
            </p:nvSpPr>
            <p:spPr>
              <a:xfrm>
                <a:off x="108114" y="2820428"/>
                <a:ext cx="1939889" cy="1149683"/>
              </a:xfrm>
              <a:prstGeom prst="rect">
                <a:avLst/>
              </a:prstGeom>
              <a:noFill/>
              <a:ln>
                <a:noFill/>
              </a:ln>
            </p:spPr>
            <p:txBody>
              <a:bodyPr wrap="square" rtlCol="0">
                <a:spAutoFit/>
              </a:bodyPr>
              <a:lstStyle/>
              <a:p>
                <a:pPr algn="ctr"/>
                <a:r>
                  <a:rPr lang="es-ES_tradnl" sz="2800" dirty="0" smtClean="0">
                    <a:solidFill>
                      <a:schemeClr val="bg1"/>
                    </a:solidFill>
                    <a:latin typeface="Arial" charset="0"/>
                    <a:ea typeface="Arial" charset="0"/>
                    <a:cs typeface="Arial" charset="0"/>
                  </a:rPr>
                  <a:t>Emisión </a:t>
                </a:r>
              </a:p>
              <a:p>
                <a:pPr algn="ctr"/>
                <a:r>
                  <a:rPr lang="es-ES_tradnl" sz="2400" dirty="0" smtClean="0">
                    <a:solidFill>
                      <a:schemeClr val="bg1"/>
                    </a:solidFill>
                    <a:latin typeface="Arial" charset="0"/>
                    <a:ea typeface="Arial" charset="0"/>
                    <a:cs typeface="Arial" charset="0"/>
                  </a:rPr>
                  <a:t>del</a:t>
                </a:r>
              </a:p>
              <a:p>
                <a:pPr algn="ctr"/>
                <a:r>
                  <a:rPr lang="es-ES_tradnl" sz="2400" dirty="0" smtClean="0">
                    <a:solidFill>
                      <a:schemeClr val="bg1"/>
                    </a:solidFill>
                    <a:latin typeface="Arial" charset="0"/>
                    <a:ea typeface="Arial" charset="0"/>
                    <a:cs typeface="Arial" charset="0"/>
                  </a:rPr>
                  <a:t>Alcance</a:t>
                </a:r>
                <a:r>
                  <a:rPr lang="es-ES_tradnl" sz="2400" baseline="-25000" dirty="0" smtClean="0">
                    <a:solidFill>
                      <a:schemeClr val="bg1"/>
                    </a:solidFill>
                    <a:latin typeface="Arial" charset="0"/>
                    <a:ea typeface="Arial" charset="0"/>
                    <a:cs typeface="Arial" charset="0"/>
                  </a:rPr>
                  <a:t> i</a:t>
                </a:r>
                <a:endParaRPr lang="es-ES_tradnl" sz="2800" baseline="-25000" dirty="0">
                  <a:solidFill>
                    <a:schemeClr val="bg1"/>
                  </a:solidFill>
                  <a:latin typeface="Arial" charset="0"/>
                  <a:ea typeface="Arial" charset="0"/>
                  <a:cs typeface="Arial" charset="0"/>
                </a:endParaRPr>
              </a:p>
            </p:txBody>
          </p:sp>
        </p:grpSp>
        <p:sp>
          <p:nvSpPr>
            <p:cNvPr id="60" name="CuadroTexto 59"/>
            <p:cNvSpPr txBox="1"/>
            <p:nvPr/>
          </p:nvSpPr>
          <p:spPr>
            <a:xfrm>
              <a:off x="8493793" y="4077353"/>
              <a:ext cx="695855" cy="1587724"/>
            </a:xfrm>
            <a:prstGeom prst="rect">
              <a:avLst/>
            </a:prstGeom>
            <a:noFill/>
          </p:spPr>
          <p:txBody>
            <a:bodyPr wrap="square" rtlCol="0">
              <a:spAutoFit/>
            </a:bodyPr>
            <a:lstStyle/>
            <a:p>
              <a:r>
                <a:rPr lang="es-ES_tradnl" sz="8800" smtClean="0">
                  <a:latin typeface="Beirut" charset="-78"/>
                  <a:ea typeface="Beirut" charset="-78"/>
                  <a:cs typeface="Beirut" charset="-78"/>
                </a:rPr>
                <a:t>=</a:t>
              </a:r>
              <a:endParaRPr lang="es-ES_tradnl" sz="8800">
                <a:latin typeface="Beirut" charset="-78"/>
                <a:ea typeface="Beirut" charset="-78"/>
                <a:cs typeface="Beirut" charset="-78"/>
              </a:endParaRPr>
            </a:p>
          </p:txBody>
        </p:sp>
        <p:sp>
          <p:nvSpPr>
            <p:cNvPr id="62" name="Elipse 61"/>
            <p:cNvSpPr/>
            <p:nvPr/>
          </p:nvSpPr>
          <p:spPr>
            <a:xfrm>
              <a:off x="9897252" y="3818639"/>
              <a:ext cx="2094212" cy="2056045"/>
            </a:xfrm>
            <a:prstGeom prst="ellipse">
              <a:avLst/>
            </a:prstGeom>
            <a:solidFill>
              <a:srgbClr val="569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CuadroTexto 62"/>
            <p:cNvSpPr txBox="1"/>
            <p:nvPr/>
          </p:nvSpPr>
          <p:spPr>
            <a:xfrm>
              <a:off x="10168132" y="4047542"/>
              <a:ext cx="1554326" cy="1261884"/>
            </a:xfrm>
            <a:prstGeom prst="rect">
              <a:avLst/>
            </a:prstGeom>
            <a:noFill/>
            <a:ln>
              <a:noFill/>
            </a:ln>
          </p:spPr>
          <p:txBody>
            <a:bodyPr wrap="square" rtlCol="0">
              <a:spAutoFit/>
            </a:bodyPr>
            <a:lstStyle/>
            <a:p>
              <a:pPr algn="ctr"/>
              <a:r>
                <a:rPr lang="es-ES_tradnl" sz="2800" dirty="0" smtClean="0">
                  <a:solidFill>
                    <a:schemeClr val="bg1"/>
                  </a:solidFill>
                  <a:latin typeface="Arial" charset="0"/>
                  <a:ea typeface="Arial" charset="0"/>
                  <a:cs typeface="Arial" charset="0"/>
                </a:rPr>
                <a:t>Emisión </a:t>
              </a:r>
            </a:p>
            <a:p>
              <a:pPr algn="ctr"/>
              <a:r>
                <a:rPr lang="es-ES_tradnl" sz="2400" dirty="0" smtClean="0">
                  <a:solidFill>
                    <a:schemeClr val="bg1"/>
                  </a:solidFill>
                  <a:latin typeface="Arial" charset="0"/>
                  <a:ea typeface="Arial" charset="0"/>
                  <a:cs typeface="Arial" charset="0"/>
                </a:rPr>
                <a:t>por cada </a:t>
              </a:r>
              <a:r>
                <a:rPr lang="es-ES_tradnl" sz="2400" dirty="0" smtClean="0">
                  <a:solidFill>
                    <a:schemeClr val="bg1"/>
                  </a:solidFill>
                  <a:latin typeface="Arial" charset="0"/>
                  <a:ea typeface="Arial" charset="0"/>
                  <a:cs typeface="Arial" charset="0"/>
                </a:rPr>
                <a:t>actividad</a:t>
              </a:r>
              <a:endParaRPr lang="es-ES_tradnl" sz="2800" dirty="0">
                <a:solidFill>
                  <a:schemeClr val="bg1"/>
                </a:solidFill>
                <a:latin typeface="Arial" charset="0"/>
                <a:ea typeface="Arial" charset="0"/>
                <a:cs typeface="Arial" charset="0"/>
              </a:endParaRPr>
            </a:p>
          </p:txBody>
        </p:sp>
        <p:sp>
          <p:nvSpPr>
            <p:cNvPr id="58" name="Rectángulo 57"/>
            <p:cNvSpPr/>
            <p:nvPr/>
          </p:nvSpPr>
          <p:spPr>
            <a:xfrm>
              <a:off x="8846822" y="3381025"/>
              <a:ext cx="1216680" cy="2754599"/>
            </a:xfrm>
            <a:prstGeom prst="rect">
              <a:avLst/>
            </a:prstGeom>
            <a:noFill/>
          </p:spPr>
          <p:txBody>
            <a:bodyPr wrap="square" rtlCol="0">
              <a:spAutoFit/>
            </a:bodyPr>
            <a:lstStyle/>
            <a:p>
              <a:r>
                <a:rPr lang="el-GR" sz="17300" dirty="0">
                  <a:latin typeface="Beirut" charset="-78"/>
                  <a:ea typeface="Beirut" charset="-78"/>
                  <a:cs typeface="Beirut" charset="-78"/>
                </a:rPr>
                <a:t>Σ</a:t>
              </a:r>
              <a:endParaRPr lang="es-ES_tradnl" sz="17300" dirty="0">
                <a:latin typeface="Beirut" charset="-78"/>
                <a:ea typeface="Beirut" charset="-78"/>
                <a:cs typeface="Beirut" charset="-78"/>
              </a:endParaRPr>
            </a:p>
          </p:txBody>
        </p:sp>
      </p:grpSp>
    </p:spTree>
    <p:extLst>
      <p:ext uri="{BB962C8B-B14F-4D97-AF65-F5344CB8AC3E}">
        <p14:creationId xmlns:p14="http://schemas.microsoft.com/office/powerpoint/2010/main" val="1082469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descr="umo Chimenea Rojo Y Blanco Dibujos Animados, Chimenea, Humo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grpSp>
        <p:nvGrpSpPr>
          <p:cNvPr id="42" name="Agrupar 41"/>
          <p:cNvGrpSpPr/>
          <p:nvPr/>
        </p:nvGrpSpPr>
        <p:grpSpPr>
          <a:xfrm>
            <a:off x="7715151" y="195331"/>
            <a:ext cx="4926832" cy="1093015"/>
            <a:chOff x="6095311" y="3354946"/>
            <a:chExt cx="4926832" cy="1093015"/>
          </a:xfrm>
        </p:grpSpPr>
        <p:sp>
          <p:nvSpPr>
            <p:cNvPr id="86" name="CuadroTexto 85"/>
            <p:cNvSpPr txBox="1"/>
            <p:nvPr/>
          </p:nvSpPr>
          <p:spPr>
            <a:xfrm>
              <a:off x="6095311" y="3432298"/>
              <a:ext cx="1328216" cy="1015663"/>
            </a:xfrm>
            <a:prstGeom prst="rect">
              <a:avLst/>
            </a:prstGeom>
            <a:noFill/>
          </p:spPr>
          <p:txBody>
            <a:bodyPr wrap="square" rtlCol="0">
              <a:spAutoFit/>
            </a:bodyPr>
            <a:lstStyle/>
            <a:p>
              <a:r>
                <a:rPr lang="es-ES_tradnl" sz="6000" dirty="0" smtClean="0">
                  <a:solidFill>
                    <a:srgbClr val="5694CE"/>
                  </a:solidFill>
                  <a:latin typeface="Arial" charset="0"/>
                  <a:ea typeface="Arial" charset="0"/>
                  <a:cs typeface="Arial" charset="0"/>
                </a:rPr>
                <a:t>2</a:t>
              </a:r>
              <a:r>
                <a:rPr lang="es-ES_tradnl" sz="6000" baseline="30000" dirty="0" smtClean="0">
                  <a:solidFill>
                    <a:srgbClr val="5694CE"/>
                  </a:solidFill>
                  <a:latin typeface="Arial" charset="0"/>
                  <a:ea typeface="Arial" charset="0"/>
                  <a:cs typeface="Arial" charset="0"/>
                </a:rPr>
                <a:t>do</a:t>
              </a:r>
              <a:endParaRPr lang="es-ES_tradnl" sz="3600" dirty="0">
                <a:solidFill>
                  <a:srgbClr val="5694CE"/>
                </a:solidFill>
                <a:latin typeface="Arial" charset="0"/>
                <a:ea typeface="Arial" charset="0"/>
                <a:cs typeface="Arial" charset="0"/>
              </a:endParaRPr>
            </a:p>
          </p:txBody>
        </p:sp>
        <p:sp>
          <p:nvSpPr>
            <p:cNvPr id="87" name="CuadroTexto 86"/>
            <p:cNvSpPr txBox="1"/>
            <p:nvPr/>
          </p:nvSpPr>
          <p:spPr>
            <a:xfrm>
              <a:off x="7378936" y="3595337"/>
              <a:ext cx="3643207" cy="461665"/>
            </a:xfrm>
            <a:prstGeom prst="rect">
              <a:avLst/>
            </a:prstGeom>
            <a:noFill/>
          </p:spPr>
          <p:txBody>
            <a:bodyPr wrap="square" rtlCol="0">
              <a:spAutoFit/>
            </a:bodyPr>
            <a:lstStyle/>
            <a:p>
              <a:r>
                <a:rPr lang="es-ES_tradnl" sz="2400" smtClean="0">
                  <a:latin typeface="Arial" charset="0"/>
                  <a:ea typeface="Arial" charset="0"/>
                  <a:cs typeface="Arial" charset="0"/>
                </a:rPr>
                <a:t>se </a:t>
              </a:r>
              <a:r>
                <a:rPr lang="es-ES_tradnl" sz="2400" dirty="0" smtClean="0">
                  <a:latin typeface="Arial" charset="0"/>
                  <a:ea typeface="Arial" charset="0"/>
                  <a:cs typeface="Arial" charset="0"/>
                </a:rPr>
                <a:t>calcula</a:t>
              </a:r>
              <a:endParaRPr lang="es-ES_tradnl" sz="2400" dirty="0">
                <a:latin typeface="Arial" charset="0"/>
                <a:ea typeface="Arial" charset="0"/>
                <a:cs typeface="Arial" charset="0"/>
              </a:endParaRPr>
            </a:p>
          </p:txBody>
        </p:sp>
        <p:pic>
          <p:nvPicPr>
            <p:cNvPr id="88" name="Picture 4" descr="alculadora de huella de carbono para frutas y vinos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88803" y="3354946"/>
              <a:ext cx="1020189" cy="969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Agrupar 44"/>
          <p:cNvGrpSpPr/>
          <p:nvPr/>
        </p:nvGrpSpPr>
        <p:grpSpPr>
          <a:xfrm>
            <a:off x="349086" y="1211417"/>
            <a:ext cx="9657950" cy="1873231"/>
            <a:chOff x="841901" y="2654878"/>
            <a:chExt cx="9657950" cy="1873231"/>
          </a:xfrm>
        </p:grpSpPr>
        <p:grpSp>
          <p:nvGrpSpPr>
            <p:cNvPr id="17" name="Agrupar 16"/>
            <p:cNvGrpSpPr/>
            <p:nvPr/>
          </p:nvGrpSpPr>
          <p:grpSpPr>
            <a:xfrm>
              <a:off x="841901" y="2654878"/>
              <a:ext cx="9657950" cy="1873231"/>
              <a:chOff x="1048150" y="2434346"/>
              <a:chExt cx="9657950" cy="1873231"/>
            </a:xfrm>
          </p:grpSpPr>
          <p:grpSp>
            <p:nvGrpSpPr>
              <p:cNvPr id="13" name="Agrupar 12"/>
              <p:cNvGrpSpPr/>
              <p:nvPr/>
            </p:nvGrpSpPr>
            <p:grpSpPr>
              <a:xfrm>
                <a:off x="1048150" y="2434346"/>
                <a:ext cx="1939889" cy="1873231"/>
                <a:chOff x="152400" y="2492384"/>
                <a:chExt cx="1939889" cy="1873231"/>
              </a:xfrm>
            </p:grpSpPr>
            <p:sp>
              <p:nvSpPr>
                <p:cNvPr id="9" name="Elipse 8"/>
                <p:cNvSpPr/>
                <p:nvPr/>
              </p:nvSpPr>
              <p:spPr>
                <a:xfrm>
                  <a:off x="152400" y="2492384"/>
                  <a:ext cx="1939889" cy="1873231"/>
                </a:xfrm>
                <a:prstGeom prst="ellipse">
                  <a:avLst/>
                </a:prstGeom>
                <a:solidFill>
                  <a:srgbClr val="569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5694CE"/>
                    </a:solidFill>
                  </a:endParaRPr>
                </a:p>
              </p:txBody>
            </p:sp>
            <p:sp>
              <p:nvSpPr>
                <p:cNvPr id="11" name="CuadroTexto 10"/>
                <p:cNvSpPr txBox="1"/>
                <p:nvPr/>
              </p:nvSpPr>
              <p:spPr>
                <a:xfrm>
                  <a:off x="152400" y="2969501"/>
                  <a:ext cx="1939889" cy="892552"/>
                </a:xfrm>
                <a:prstGeom prst="rect">
                  <a:avLst/>
                </a:prstGeom>
                <a:noFill/>
                <a:ln>
                  <a:noFill/>
                </a:ln>
              </p:spPr>
              <p:txBody>
                <a:bodyPr wrap="square" rtlCol="0">
                  <a:spAutoFit/>
                </a:bodyPr>
                <a:lstStyle/>
                <a:p>
                  <a:pPr algn="ctr"/>
                  <a:r>
                    <a:rPr lang="es-ES_tradnl" sz="2800" dirty="0" smtClean="0">
                      <a:solidFill>
                        <a:schemeClr val="bg1"/>
                      </a:solidFill>
                      <a:latin typeface="Arial" charset="0"/>
                      <a:ea typeface="Arial" charset="0"/>
                      <a:cs typeface="Arial" charset="0"/>
                    </a:rPr>
                    <a:t>Emisión </a:t>
                  </a:r>
                </a:p>
                <a:p>
                  <a:pPr algn="ctr"/>
                  <a:r>
                    <a:rPr lang="es-ES_tradnl" sz="2400" dirty="0" smtClean="0">
                      <a:solidFill>
                        <a:schemeClr val="bg1"/>
                      </a:solidFill>
                      <a:latin typeface="Arial" charset="0"/>
                      <a:ea typeface="Arial" charset="0"/>
                      <a:cs typeface="Arial" charset="0"/>
                    </a:rPr>
                    <a:t>total</a:t>
                  </a:r>
                  <a:endParaRPr lang="es-ES_tradnl" sz="2800" dirty="0">
                    <a:solidFill>
                      <a:schemeClr val="bg1"/>
                    </a:solidFill>
                    <a:latin typeface="Arial" charset="0"/>
                    <a:ea typeface="Arial" charset="0"/>
                    <a:cs typeface="Arial" charset="0"/>
                  </a:endParaRPr>
                </a:p>
              </p:txBody>
            </p:sp>
          </p:grpSp>
          <p:sp>
            <p:nvSpPr>
              <p:cNvPr id="34" name="Elipse 33"/>
              <p:cNvSpPr/>
              <p:nvPr/>
            </p:nvSpPr>
            <p:spPr>
              <a:xfrm>
                <a:off x="6153926" y="2434346"/>
                <a:ext cx="1939889" cy="18732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6" name="Agrupar 35"/>
              <p:cNvGrpSpPr/>
              <p:nvPr/>
            </p:nvGrpSpPr>
            <p:grpSpPr>
              <a:xfrm>
                <a:off x="3590376" y="2434346"/>
                <a:ext cx="1961213" cy="1873231"/>
                <a:chOff x="152400" y="2492384"/>
                <a:chExt cx="1961213" cy="1873231"/>
              </a:xfrm>
            </p:grpSpPr>
            <p:sp>
              <p:nvSpPr>
                <p:cNvPr id="37" name="Elipse 36"/>
                <p:cNvSpPr/>
                <p:nvPr/>
              </p:nvSpPr>
              <p:spPr>
                <a:xfrm>
                  <a:off x="152400" y="2492384"/>
                  <a:ext cx="1939889" cy="18732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CuadroTexto 37"/>
                <p:cNvSpPr txBox="1"/>
                <p:nvPr/>
              </p:nvSpPr>
              <p:spPr>
                <a:xfrm>
                  <a:off x="173724" y="2943516"/>
                  <a:ext cx="1939889" cy="830997"/>
                </a:xfrm>
                <a:prstGeom prst="rect">
                  <a:avLst/>
                </a:prstGeom>
                <a:noFill/>
              </p:spPr>
              <p:txBody>
                <a:bodyPr wrap="square" rtlCol="0">
                  <a:spAutoFit/>
                </a:bodyPr>
                <a:lstStyle/>
                <a:p>
                  <a:pPr algn="ctr"/>
                  <a:r>
                    <a:rPr lang="es-ES_tradnl" sz="2400" dirty="0" smtClean="0">
                      <a:solidFill>
                        <a:schemeClr val="bg1"/>
                      </a:solidFill>
                      <a:latin typeface="Arial" charset="0"/>
                      <a:ea typeface="Arial" charset="0"/>
                      <a:cs typeface="Arial" charset="0"/>
                    </a:rPr>
                    <a:t>Emisión </a:t>
                  </a:r>
                  <a:r>
                    <a:rPr lang="es-ES_tradnl" sz="2400" dirty="0" smtClean="0">
                      <a:latin typeface="Arial" charset="0"/>
                      <a:ea typeface="Arial" charset="0"/>
                      <a:cs typeface="Arial" charset="0"/>
                    </a:rPr>
                    <a:t>ALCANCE 1</a:t>
                  </a:r>
                  <a:endParaRPr lang="es-ES_tradnl" sz="2800" dirty="0">
                    <a:latin typeface="Arial" charset="0"/>
                    <a:ea typeface="Arial" charset="0"/>
                    <a:cs typeface="Arial" charset="0"/>
                  </a:endParaRPr>
                </a:p>
              </p:txBody>
            </p:sp>
          </p:grpSp>
          <p:sp>
            <p:nvSpPr>
              <p:cNvPr id="40" name="Elipse 39"/>
              <p:cNvSpPr/>
              <p:nvPr/>
            </p:nvSpPr>
            <p:spPr>
              <a:xfrm>
                <a:off x="8766211" y="2434346"/>
                <a:ext cx="1939889" cy="18732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CuadroTexto 14"/>
              <p:cNvSpPr txBox="1"/>
              <p:nvPr/>
            </p:nvSpPr>
            <p:spPr>
              <a:xfrm>
                <a:off x="2966919" y="2647686"/>
                <a:ext cx="644577" cy="1446550"/>
              </a:xfrm>
              <a:prstGeom prst="rect">
                <a:avLst/>
              </a:prstGeom>
              <a:noFill/>
            </p:spPr>
            <p:txBody>
              <a:bodyPr wrap="square" rtlCol="0">
                <a:spAutoFit/>
              </a:bodyPr>
              <a:lstStyle/>
              <a:p>
                <a:r>
                  <a:rPr lang="es-ES_tradnl" sz="8800" smtClean="0">
                    <a:latin typeface="Beirut" charset="-78"/>
                    <a:ea typeface="Beirut" charset="-78"/>
                    <a:cs typeface="Beirut" charset="-78"/>
                  </a:rPr>
                  <a:t>=</a:t>
                </a:r>
                <a:endParaRPr lang="es-ES_tradnl" sz="8800">
                  <a:latin typeface="Beirut" charset="-78"/>
                  <a:ea typeface="Beirut" charset="-78"/>
                  <a:cs typeface="Beirut" charset="-78"/>
                </a:endParaRPr>
              </a:p>
            </p:txBody>
          </p:sp>
          <p:sp>
            <p:nvSpPr>
              <p:cNvPr id="43" name="CuadroTexto 42"/>
              <p:cNvSpPr txBox="1"/>
              <p:nvPr/>
            </p:nvSpPr>
            <p:spPr>
              <a:xfrm>
                <a:off x="5530469" y="2647686"/>
                <a:ext cx="644577" cy="1446550"/>
              </a:xfrm>
              <a:prstGeom prst="rect">
                <a:avLst/>
              </a:prstGeom>
              <a:noFill/>
            </p:spPr>
            <p:txBody>
              <a:bodyPr wrap="square" rtlCol="0">
                <a:spAutoFit/>
              </a:bodyPr>
              <a:lstStyle/>
              <a:p>
                <a:r>
                  <a:rPr lang="es-ES_tradnl" sz="8800" dirty="0" smtClean="0">
                    <a:latin typeface="Beirut" charset="-78"/>
                    <a:ea typeface="Beirut" charset="-78"/>
                    <a:cs typeface="Beirut" charset="-78"/>
                  </a:rPr>
                  <a:t>+</a:t>
                </a:r>
                <a:endParaRPr lang="es-ES_tradnl" sz="8800" dirty="0">
                  <a:latin typeface="Beirut" charset="-78"/>
                  <a:ea typeface="Beirut" charset="-78"/>
                  <a:cs typeface="Beirut" charset="-78"/>
                </a:endParaRPr>
              </a:p>
            </p:txBody>
          </p:sp>
          <p:sp>
            <p:nvSpPr>
              <p:cNvPr id="44" name="CuadroTexto 43"/>
              <p:cNvSpPr txBox="1"/>
              <p:nvPr/>
            </p:nvSpPr>
            <p:spPr>
              <a:xfrm>
                <a:off x="8094019" y="2647686"/>
                <a:ext cx="644577" cy="1446550"/>
              </a:xfrm>
              <a:prstGeom prst="rect">
                <a:avLst/>
              </a:prstGeom>
              <a:noFill/>
            </p:spPr>
            <p:txBody>
              <a:bodyPr wrap="square" rtlCol="0">
                <a:spAutoFit/>
              </a:bodyPr>
              <a:lstStyle/>
              <a:p>
                <a:r>
                  <a:rPr lang="es-ES_tradnl" sz="8800" dirty="0" smtClean="0">
                    <a:latin typeface="Beirut" charset="-78"/>
                    <a:ea typeface="Beirut" charset="-78"/>
                    <a:cs typeface="Beirut" charset="-78"/>
                  </a:rPr>
                  <a:t>+</a:t>
                </a:r>
                <a:endParaRPr lang="es-ES_tradnl" sz="8800" dirty="0">
                  <a:latin typeface="Beirut" charset="-78"/>
                  <a:ea typeface="Beirut" charset="-78"/>
                  <a:cs typeface="Beirut" charset="-78"/>
                </a:endParaRPr>
              </a:p>
            </p:txBody>
          </p:sp>
        </p:grpSp>
        <p:sp>
          <p:nvSpPr>
            <p:cNvPr id="123" name="CuadroTexto 122"/>
            <p:cNvSpPr txBox="1"/>
            <p:nvPr/>
          </p:nvSpPr>
          <p:spPr>
            <a:xfrm>
              <a:off x="5968797" y="3120576"/>
              <a:ext cx="1939889" cy="830997"/>
            </a:xfrm>
            <a:prstGeom prst="rect">
              <a:avLst/>
            </a:prstGeom>
            <a:noFill/>
          </p:spPr>
          <p:txBody>
            <a:bodyPr wrap="square" rtlCol="0">
              <a:spAutoFit/>
            </a:bodyPr>
            <a:lstStyle/>
            <a:p>
              <a:pPr algn="ctr"/>
              <a:r>
                <a:rPr lang="es-ES_tradnl" sz="2400" dirty="0" smtClean="0">
                  <a:solidFill>
                    <a:schemeClr val="bg1"/>
                  </a:solidFill>
                  <a:latin typeface="Arial" charset="0"/>
                  <a:ea typeface="Arial" charset="0"/>
                  <a:cs typeface="Arial" charset="0"/>
                </a:rPr>
                <a:t>Emisión </a:t>
              </a:r>
              <a:r>
                <a:rPr lang="es-ES_tradnl" sz="2400" dirty="0" smtClean="0">
                  <a:latin typeface="Arial" charset="0"/>
                  <a:ea typeface="Arial" charset="0"/>
                  <a:cs typeface="Arial" charset="0"/>
                </a:rPr>
                <a:t>ALCANCE 2</a:t>
              </a:r>
              <a:endParaRPr lang="es-ES_tradnl" sz="2800" dirty="0">
                <a:latin typeface="Arial" charset="0"/>
                <a:ea typeface="Arial" charset="0"/>
                <a:cs typeface="Arial" charset="0"/>
              </a:endParaRPr>
            </a:p>
          </p:txBody>
        </p:sp>
        <p:sp>
          <p:nvSpPr>
            <p:cNvPr id="124" name="CuadroTexto 123"/>
            <p:cNvSpPr txBox="1"/>
            <p:nvPr/>
          </p:nvSpPr>
          <p:spPr>
            <a:xfrm>
              <a:off x="8559962" y="3131995"/>
              <a:ext cx="1939889" cy="830997"/>
            </a:xfrm>
            <a:prstGeom prst="rect">
              <a:avLst/>
            </a:prstGeom>
            <a:noFill/>
          </p:spPr>
          <p:txBody>
            <a:bodyPr wrap="square" rtlCol="0">
              <a:spAutoFit/>
            </a:bodyPr>
            <a:lstStyle/>
            <a:p>
              <a:pPr algn="ctr"/>
              <a:r>
                <a:rPr lang="es-ES_tradnl" sz="2400" dirty="0" smtClean="0">
                  <a:solidFill>
                    <a:schemeClr val="bg1"/>
                  </a:solidFill>
                  <a:latin typeface="Arial" charset="0"/>
                  <a:ea typeface="Arial" charset="0"/>
                  <a:cs typeface="Arial" charset="0"/>
                </a:rPr>
                <a:t>Emisión </a:t>
              </a:r>
              <a:r>
                <a:rPr lang="es-ES_tradnl" sz="2400" dirty="0" smtClean="0">
                  <a:latin typeface="Arial" charset="0"/>
                  <a:ea typeface="Arial" charset="0"/>
                  <a:cs typeface="Arial" charset="0"/>
                </a:rPr>
                <a:t>ALCANCE 3</a:t>
              </a:r>
              <a:endParaRPr lang="es-ES_tradnl" sz="2800" dirty="0">
                <a:latin typeface="Arial" charset="0"/>
                <a:ea typeface="Arial" charset="0"/>
                <a:cs typeface="Arial" charset="0"/>
              </a:endParaRPr>
            </a:p>
          </p:txBody>
        </p:sp>
      </p:grpSp>
      <p:pic>
        <p:nvPicPr>
          <p:cNvPr id="143" name="Imagen 1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8167" y="3144128"/>
            <a:ext cx="5999595" cy="3788721"/>
          </a:xfrm>
          <a:prstGeom prst="rect">
            <a:avLst/>
          </a:prstGeom>
        </p:spPr>
      </p:pic>
      <p:sp>
        <p:nvSpPr>
          <p:cNvPr id="35" name="Title 50">
            <a:extLst>
              <a:ext uri="{FF2B5EF4-FFF2-40B4-BE49-F238E27FC236}">
                <a16:creationId xmlns="" xmlns:a16="http://schemas.microsoft.com/office/drawing/2014/main" id="{D8694222-4D81-4A9A-93A2-23C89102F234}"/>
              </a:ext>
            </a:extLst>
          </p:cNvPr>
          <p:cNvSpPr txBox="1">
            <a:spLocks/>
          </p:cNvSpPr>
          <p:nvPr/>
        </p:nvSpPr>
        <p:spPr>
          <a:xfrm>
            <a:off x="203704" y="113877"/>
            <a:ext cx="6931614" cy="54784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4800" b="1" kern="1200" spc="-150" baseline="0">
                <a:solidFill>
                  <a:schemeClr val="bg1"/>
                </a:solidFill>
                <a:latin typeface="+mj-lt"/>
                <a:ea typeface="+mj-ea"/>
                <a:cs typeface="+mj-cs"/>
              </a:defRPr>
            </a:lvl1pPr>
          </a:lstStyle>
          <a:p>
            <a:r>
              <a:rPr lang="es-ES" sz="3200" spc="-60" dirty="0" smtClean="0">
                <a:solidFill>
                  <a:schemeClr val="tx1"/>
                </a:solidFill>
                <a:latin typeface="Calisto MT" charset="0"/>
                <a:ea typeface="Calisto MT" charset="0"/>
                <a:cs typeface="Calisto MT" charset="0"/>
              </a:rPr>
              <a:t>Cálculo de Huella </a:t>
            </a:r>
            <a:r>
              <a:rPr lang="es-ES" sz="3200" spc="-60" dirty="0">
                <a:solidFill>
                  <a:schemeClr val="tx1"/>
                </a:solidFill>
                <a:latin typeface="Calisto MT" charset="0"/>
                <a:ea typeface="Calisto MT" charset="0"/>
                <a:cs typeface="Calisto MT" charset="0"/>
              </a:rPr>
              <a:t>de Carbono</a:t>
            </a:r>
            <a:endParaRPr lang="en-US" sz="3200" spc="-60" dirty="0">
              <a:solidFill>
                <a:schemeClr val="tx1"/>
              </a:solidFill>
              <a:latin typeface="Calisto MT" charset="0"/>
              <a:ea typeface="Calisto MT" charset="0"/>
              <a:cs typeface="Calisto MT" charset="0"/>
            </a:endParaRPr>
          </a:p>
        </p:txBody>
      </p:sp>
      <p:sp>
        <p:nvSpPr>
          <p:cNvPr id="2" name="CuadroTexto 1"/>
          <p:cNvSpPr txBox="1"/>
          <p:nvPr/>
        </p:nvSpPr>
        <p:spPr>
          <a:xfrm rot="16200000">
            <a:off x="4540209" y="4815925"/>
            <a:ext cx="2382686" cy="584775"/>
          </a:xfrm>
          <a:prstGeom prst="rect">
            <a:avLst/>
          </a:prstGeom>
          <a:noFill/>
        </p:spPr>
        <p:txBody>
          <a:bodyPr wrap="square" rtlCol="0">
            <a:spAutoFit/>
          </a:bodyPr>
          <a:lstStyle/>
          <a:p>
            <a:r>
              <a:rPr lang="es-ES_tradnl" sz="3200" smtClean="0">
                <a:solidFill>
                  <a:srgbClr val="0070C0"/>
                </a:solidFill>
                <a:latin typeface="Arial" charset="0"/>
                <a:ea typeface="Arial" charset="0"/>
                <a:cs typeface="Arial" charset="0"/>
              </a:rPr>
              <a:t>REPORTE</a:t>
            </a:r>
            <a:endParaRPr lang="es-ES_tradnl" sz="3200">
              <a:solidFill>
                <a:srgbClr val="0070C0"/>
              </a:solidFill>
              <a:latin typeface="Arial" charset="0"/>
              <a:ea typeface="Arial" charset="0"/>
              <a:cs typeface="Arial" charset="0"/>
            </a:endParaRPr>
          </a:p>
        </p:txBody>
      </p:sp>
      <p:sp>
        <p:nvSpPr>
          <p:cNvPr id="3" name="Flecha derecha 2"/>
          <p:cNvSpPr/>
          <p:nvPr/>
        </p:nvSpPr>
        <p:spPr>
          <a:xfrm>
            <a:off x="349086" y="4000094"/>
            <a:ext cx="4971059" cy="2382687"/>
          </a:xfrm>
          <a:prstGeom prst="rightArrow">
            <a:avLst/>
          </a:prstGeom>
          <a:solidFill>
            <a:srgbClr val="568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310353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descr="umo Chimenea Rojo Y Blanco Dibujos Animados, Chimenea, Humo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47" name="Subtitle 51">
            <a:extLst>
              <a:ext uri="{FF2B5EF4-FFF2-40B4-BE49-F238E27FC236}">
                <a16:creationId xmlns="" xmlns:a16="http://schemas.microsoft.com/office/drawing/2014/main" id="{46FF1827-B46B-4BC4-8665-8914CF45DE0C}"/>
              </a:ext>
            </a:extLst>
          </p:cNvPr>
          <p:cNvSpPr txBox="1">
            <a:spLocks/>
          </p:cNvSpPr>
          <p:nvPr/>
        </p:nvSpPr>
        <p:spPr>
          <a:xfrm>
            <a:off x="245278" y="233684"/>
            <a:ext cx="7118090" cy="535531"/>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pPr>
            <a:r>
              <a:rPr lang="es-ES" sz="3200" b="1" spc="-60" dirty="0" smtClean="0">
                <a:solidFill>
                  <a:schemeClr val="tx1"/>
                </a:solidFill>
                <a:latin typeface="Calisto MT" charset="0"/>
                <a:ea typeface="Calisto MT" charset="0"/>
                <a:cs typeface="Calisto MT" charset="0"/>
              </a:rPr>
              <a:t>Huella de Carbono. Plan de Reducción</a:t>
            </a:r>
            <a:endParaRPr lang="en-US" sz="3200" b="1" spc="-60" dirty="0">
              <a:solidFill>
                <a:schemeClr val="tx1"/>
              </a:solidFill>
              <a:latin typeface="Calisto MT" charset="0"/>
              <a:ea typeface="Calisto MT" charset="0"/>
              <a:cs typeface="Calisto MT" charset="0"/>
            </a:endParaRPr>
          </a:p>
        </p:txBody>
      </p:sp>
      <p:grpSp>
        <p:nvGrpSpPr>
          <p:cNvPr id="25" name="Agrupar 24"/>
          <p:cNvGrpSpPr/>
          <p:nvPr/>
        </p:nvGrpSpPr>
        <p:grpSpPr>
          <a:xfrm>
            <a:off x="637705" y="769215"/>
            <a:ext cx="11407757" cy="5890972"/>
            <a:chOff x="68745" y="832824"/>
            <a:chExt cx="10273445" cy="5890972"/>
          </a:xfrm>
        </p:grpSpPr>
        <p:sp>
          <p:nvSpPr>
            <p:cNvPr id="2" name="Rectángulo 1"/>
            <p:cNvSpPr/>
            <p:nvPr/>
          </p:nvSpPr>
          <p:spPr>
            <a:xfrm>
              <a:off x="2084624" y="5615800"/>
              <a:ext cx="8257566" cy="1107996"/>
            </a:xfrm>
            <a:prstGeom prst="rect">
              <a:avLst/>
            </a:prstGeom>
          </p:spPr>
          <p:txBody>
            <a:bodyPr wrap="square">
              <a:spAutoFit/>
            </a:bodyPr>
            <a:lstStyle/>
            <a:p>
              <a:r>
                <a:rPr lang="es-ES_tradnl" sz="2200" dirty="0" smtClean="0">
                  <a:latin typeface="Arial" charset="0"/>
                  <a:ea typeface="Arial" charset="0"/>
                  <a:cs typeface="Arial" charset="0"/>
                </a:rPr>
                <a:t>Revisión periódica los</a:t>
              </a:r>
              <a:r>
                <a:rPr lang="es-ES_tradnl" sz="2200" dirty="0" smtClean="0">
                  <a:solidFill>
                    <a:schemeClr val="accent6">
                      <a:lumMod val="75000"/>
                    </a:schemeClr>
                  </a:solidFill>
                  <a:latin typeface="Arial" charset="0"/>
                  <a:ea typeface="Arial" charset="0"/>
                  <a:cs typeface="Arial" charset="0"/>
                </a:rPr>
                <a:t> objetivos </a:t>
              </a:r>
              <a:r>
                <a:rPr lang="es-ES_tradnl" sz="2200" dirty="0" smtClean="0">
                  <a:latin typeface="Arial" charset="0"/>
                  <a:ea typeface="Arial" charset="0"/>
                  <a:cs typeface="Arial" charset="0"/>
                </a:rPr>
                <a:t>para </a:t>
              </a:r>
              <a:r>
                <a:rPr lang="es-ES_tradnl" sz="2200" dirty="0" smtClean="0">
                  <a:solidFill>
                    <a:srgbClr val="FF0000"/>
                  </a:solidFill>
                  <a:latin typeface="Arial" charset="0"/>
                  <a:ea typeface="Arial" charset="0"/>
                  <a:cs typeface="Arial" charset="0"/>
                </a:rPr>
                <a:t>corregir posibles desviaciones. </a:t>
              </a:r>
            </a:p>
            <a:p>
              <a:r>
                <a:rPr lang="es-ES_tradnl" sz="2200" dirty="0" smtClean="0">
                  <a:latin typeface="Arial" charset="0"/>
                  <a:ea typeface="Arial" charset="0"/>
                  <a:cs typeface="Arial" charset="0"/>
                </a:rPr>
                <a:t>La </a:t>
              </a:r>
              <a:r>
                <a:rPr lang="es-ES_tradnl" sz="2200" dirty="0">
                  <a:latin typeface="Arial" charset="0"/>
                  <a:ea typeface="Arial" charset="0"/>
                  <a:cs typeface="Arial" charset="0"/>
                </a:rPr>
                <a:t>mejora continua </a:t>
              </a:r>
              <a:r>
                <a:rPr lang="es-ES_tradnl" sz="2200" dirty="0" smtClean="0">
                  <a:latin typeface="Arial" charset="0"/>
                  <a:ea typeface="Arial" charset="0"/>
                  <a:cs typeface="Arial" charset="0"/>
                </a:rPr>
                <a:t>es la vía </a:t>
              </a:r>
              <a:r>
                <a:rPr lang="es-ES_tradnl" sz="2200" dirty="0">
                  <a:latin typeface="Arial" charset="0"/>
                  <a:ea typeface="Arial" charset="0"/>
                  <a:cs typeface="Arial" charset="0"/>
                </a:rPr>
                <a:t>para garantizar el mínimo consumo energético y </a:t>
              </a:r>
              <a:r>
                <a:rPr lang="es-ES_tradnl" sz="2200" dirty="0" smtClean="0">
                  <a:latin typeface="Arial" charset="0"/>
                  <a:ea typeface="Arial" charset="0"/>
                  <a:cs typeface="Arial" charset="0"/>
                </a:rPr>
                <a:t>las menores emisiones </a:t>
              </a:r>
              <a:r>
                <a:rPr lang="es-ES_tradnl" sz="2200" dirty="0">
                  <a:latin typeface="Arial" charset="0"/>
                  <a:ea typeface="Arial" charset="0"/>
                  <a:cs typeface="Arial" charset="0"/>
                </a:rPr>
                <a:t>de </a:t>
              </a:r>
              <a:r>
                <a:rPr lang="es-ES_tradnl" sz="2200" dirty="0" err="1" smtClean="0">
                  <a:latin typeface="Arial" charset="0"/>
                  <a:ea typeface="Arial" charset="0"/>
                  <a:cs typeface="Arial" charset="0"/>
                </a:rPr>
                <a:t>GEIs</a:t>
              </a:r>
              <a:r>
                <a:rPr lang="es-ES_tradnl" sz="2200" dirty="0" smtClean="0">
                  <a:latin typeface="Arial" charset="0"/>
                  <a:ea typeface="Arial" charset="0"/>
                  <a:cs typeface="Arial" charset="0"/>
                </a:rPr>
                <a:t>.</a:t>
              </a:r>
              <a:endParaRPr lang="es-ES_tradnl" sz="2200" dirty="0">
                <a:latin typeface="Arial" charset="0"/>
                <a:ea typeface="Arial" charset="0"/>
                <a:cs typeface="Arial" charset="0"/>
              </a:endParaRPr>
            </a:p>
          </p:txBody>
        </p:sp>
        <p:grpSp>
          <p:nvGrpSpPr>
            <p:cNvPr id="6" name="Agrupar 5"/>
            <p:cNvGrpSpPr/>
            <p:nvPr/>
          </p:nvGrpSpPr>
          <p:grpSpPr>
            <a:xfrm>
              <a:off x="68745" y="832824"/>
              <a:ext cx="2008685" cy="5823207"/>
              <a:chOff x="68745" y="832824"/>
              <a:chExt cx="2008685" cy="5823207"/>
            </a:xfrm>
          </p:grpSpPr>
          <p:sp>
            <p:nvSpPr>
              <p:cNvPr id="5" name="Rectángulo 4"/>
              <p:cNvSpPr/>
              <p:nvPr/>
            </p:nvSpPr>
            <p:spPr>
              <a:xfrm>
                <a:off x="68745" y="832824"/>
                <a:ext cx="2008685" cy="1102183"/>
              </a:xfrm>
              <a:prstGeom prst="rect">
                <a:avLst/>
              </a:prstGeom>
              <a:solidFill>
                <a:srgbClr val="5BA601">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Rectángulo 47"/>
              <p:cNvSpPr/>
              <p:nvPr/>
            </p:nvSpPr>
            <p:spPr>
              <a:xfrm>
                <a:off x="68745" y="2013080"/>
                <a:ext cx="2008685" cy="1102183"/>
              </a:xfrm>
              <a:prstGeom prst="rect">
                <a:avLst/>
              </a:prstGeom>
              <a:solidFill>
                <a:srgbClr val="568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Rectángulo 48"/>
              <p:cNvSpPr/>
              <p:nvPr/>
            </p:nvSpPr>
            <p:spPr>
              <a:xfrm>
                <a:off x="68745" y="3193336"/>
                <a:ext cx="2008685" cy="1102183"/>
              </a:xfrm>
              <a:prstGeom prst="rect">
                <a:avLst/>
              </a:prstGeom>
              <a:solidFill>
                <a:srgbClr val="5BA601">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Rectángulo 49"/>
              <p:cNvSpPr/>
              <p:nvPr/>
            </p:nvSpPr>
            <p:spPr>
              <a:xfrm>
                <a:off x="68745" y="4373592"/>
                <a:ext cx="2008685" cy="1102183"/>
              </a:xfrm>
              <a:prstGeom prst="rect">
                <a:avLst/>
              </a:prstGeom>
              <a:solidFill>
                <a:srgbClr val="568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Rectángulo 50"/>
              <p:cNvSpPr/>
              <p:nvPr/>
            </p:nvSpPr>
            <p:spPr>
              <a:xfrm>
                <a:off x="68745" y="5553848"/>
                <a:ext cx="2008685" cy="1102183"/>
              </a:xfrm>
              <a:prstGeom prst="rect">
                <a:avLst/>
              </a:prstGeom>
              <a:solidFill>
                <a:srgbClr val="5BA601">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Rectángulo 2"/>
              <p:cNvSpPr/>
              <p:nvPr/>
            </p:nvSpPr>
            <p:spPr>
              <a:xfrm>
                <a:off x="108259" y="2280949"/>
                <a:ext cx="1415772" cy="646331"/>
              </a:xfrm>
              <a:prstGeom prst="rect">
                <a:avLst/>
              </a:prstGeom>
            </p:spPr>
            <p:txBody>
              <a:bodyPr wrap="none">
                <a:spAutoFit/>
              </a:bodyPr>
              <a:lstStyle/>
              <a:p>
                <a:r>
                  <a:rPr lang="es-ES_tradnl" dirty="0">
                    <a:latin typeface="Arial" charset="0"/>
                    <a:ea typeface="Arial" charset="0"/>
                    <a:cs typeface="Arial" charset="0"/>
                  </a:rPr>
                  <a:t>O</a:t>
                </a:r>
                <a:r>
                  <a:rPr lang="es-ES_tradnl" dirty="0" smtClean="0">
                    <a:latin typeface="Arial" charset="0"/>
                    <a:ea typeface="Arial" charset="0"/>
                    <a:cs typeface="Arial" charset="0"/>
                  </a:rPr>
                  <a:t>bjetivo </a:t>
                </a:r>
                <a:r>
                  <a:rPr lang="es-ES_tradnl" smtClean="0">
                    <a:latin typeface="Arial" charset="0"/>
                    <a:ea typeface="Arial" charset="0"/>
                    <a:cs typeface="Arial" charset="0"/>
                  </a:rPr>
                  <a:t>de </a:t>
                </a:r>
              </a:p>
              <a:p>
                <a:r>
                  <a:rPr lang="es-ES_tradnl" dirty="0" smtClean="0">
                    <a:latin typeface="Arial" charset="0"/>
                    <a:ea typeface="Arial" charset="0"/>
                    <a:cs typeface="Arial" charset="0"/>
                  </a:rPr>
                  <a:t>Reducción</a:t>
                </a:r>
                <a:endParaRPr lang="es-ES_tradnl" dirty="0">
                  <a:latin typeface="Arial" charset="0"/>
                  <a:ea typeface="Arial" charset="0"/>
                  <a:cs typeface="Arial" charset="0"/>
                </a:endParaRPr>
              </a:p>
            </p:txBody>
          </p:sp>
          <p:sp>
            <p:nvSpPr>
              <p:cNvPr id="35" name="Rectángulo 34"/>
              <p:cNvSpPr/>
              <p:nvPr/>
            </p:nvSpPr>
            <p:spPr>
              <a:xfrm>
                <a:off x="108259" y="961887"/>
                <a:ext cx="1773936" cy="923330"/>
              </a:xfrm>
              <a:prstGeom prst="rect">
                <a:avLst/>
              </a:prstGeom>
            </p:spPr>
            <p:txBody>
              <a:bodyPr wrap="square">
                <a:spAutoFit/>
              </a:bodyPr>
              <a:lstStyle/>
              <a:p>
                <a:r>
                  <a:rPr lang="es-ES_tradnl" dirty="0" smtClean="0">
                    <a:latin typeface="Arial" charset="0"/>
                    <a:ea typeface="Arial" charset="0"/>
                    <a:cs typeface="Arial" charset="0"/>
                  </a:rPr>
                  <a:t>Identificación de Oportunidades</a:t>
                </a:r>
                <a:endParaRPr lang="es-ES_tradnl" dirty="0">
                  <a:latin typeface="Arial" charset="0"/>
                  <a:ea typeface="Arial" charset="0"/>
                  <a:cs typeface="Arial" charset="0"/>
                </a:endParaRPr>
              </a:p>
            </p:txBody>
          </p:sp>
          <p:sp>
            <p:nvSpPr>
              <p:cNvPr id="39" name="Rectángulo 38"/>
              <p:cNvSpPr/>
              <p:nvPr/>
            </p:nvSpPr>
            <p:spPr>
              <a:xfrm>
                <a:off x="108259" y="3275076"/>
                <a:ext cx="1926337" cy="923330"/>
              </a:xfrm>
              <a:prstGeom prst="rect">
                <a:avLst/>
              </a:prstGeom>
            </p:spPr>
            <p:txBody>
              <a:bodyPr wrap="square">
                <a:spAutoFit/>
              </a:bodyPr>
              <a:lstStyle/>
              <a:p>
                <a:r>
                  <a:rPr lang="es-ES_tradnl" dirty="0" smtClean="0">
                    <a:latin typeface="Arial" charset="0"/>
                    <a:ea typeface="Arial" charset="0"/>
                    <a:cs typeface="Arial" charset="0"/>
                  </a:rPr>
                  <a:t>Puesta en </a:t>
                </a:r>
                <a:r>
                  <a:rPr lang="es-ES_tradnl" smtClean="0">
                    <a:latin typeface="Arial" charset="0"/>
                    <a:ea typeface="Arial" charset="0"/>
                    <a:cs typeface="Arial" charset="0"/>
                  </a:rPr>
                  <a:t>marcha </a:t>
                </a:r>
              </a:p>
              <a:p>
                <a:r>
                  <a:rPr lang="es-ES_tradnl" dirty="0" smtClean="0">
                    <a:latin typeface="Arial" charset="0"/>
                    <a:ea typeface="Arial" charset="0"/>
                    <a:cs typeface="Arial" charset="0"/>
                  </a:rPr>
                  <a:t>del plan</a:t>
                </a:r>
                <a:endParaRPr lang="es-ES_tradnl" dirty="0">
                  <a:latin typeface="Arial" charset="0"/>
                  <a:ea typeface="Arial" charset="0"/>
                  <a:cs typeface="Arial" charset="0"/>
                </a:endParaRPr>
              </a:p>
            </p:txBody>
          </p:sp>
          <p:sp>
            <p:nvSpPr>
              <p:cNvPr id="41" name="Rectángulo 40"/>
              <p:cNvSpPr/>
              <p:nvPr/>
            </p:nvSpPr>
            <p:spPr>
              <a:xfrm>
                <a:off x="108259" y="5746171"/>
                <a:ext cx="1760054" cy="646331"/>
              </a:xfrm>
              <a:prstGeom prst="rect">
                <a:avLst/>
              </a:prstGeom>
            </p:spPr>
            <p:txBody>
              <a:bodyPr wrap="square">
                <a:spAutoFit/>
              </a:bodyPr>
              <a:lstStyle/>
              <a:p>
                <a:r>
                  <a:rPr lang="es-ES_tradnl" dirty="0" smtClean="0">
                    <a:latin typeface="Arial" charset="0"/>
                    <a:ea typeface="Arial" charset="0"/>
                    <a:cs typeface="Arial" charset="0"/>
                  </a:rPr>
                  <a:t>Revisión y Seguimiento</a:t>
                </a:r>
                <a:endParaRPr lang="es-ES_tradnl" dirty="0">
                  <a:latin typeface="Arial" charset="0"/>
                  <a:ea typeface="Arial" charset="0"/>
                  <a:cs typeface="Arial" charset="0"/>
                </a:endParaRPr>
              </a:p>
            </p:txBody>
          </p:sp>
          <p:sp>
            <p:nvSpPr>
              <p:cNvPr id="46" name="Rectángulo 45"/>
              <p:cNvSpPr/>
              <p:nvPr/>
            </p:nvSpPr>
            <p:spPr>
              <a:xfrm>
                <a:off x="108259" y="4581247"/>
                <a:ext cx="1903421" cy="646331"/>
              </a:xfrm>
              <a:prstGeom prst="rect">
                <a:avLst/>
              </a:prstGeom>
            </p:spPr>
            <p:txBody>
              <a:bodyPr wrap="square">
                <a:spAutoFit/>
              </a:bodyPr>
              <a:lstStyle/>
              <a:p>
                <a:r>
                  <a:rPr lang="es-ES_tradnl" dirty="0" smtClean="0">
                    <a:latin typeface="Arial" charset="0"/>
                    <a:ea typeface="Arial" charset="0"/>
                    <a:cs typeface="Arial" charset="0"/>
                  </a:rPr>
                  <a:t>Comunicación </a:t>
                </a:r>
                <a:r>
                  <a:rPr lang="es-ES_tradnl" smtClean="0">
                    <a:latin typeface="Arial" charset="0"/>
                    <a:ea typeface="Arial" charset="0"/>
                    <a:cs typeface="Arial" charset="0"/>
                  </a:rPr>
                  <a:t>de resultados</a:t>
                </a:r>
                <a:endParaRPr lang="es-ES_tradnl" dirty="0">
                  <a:latin typeface="Arial" charset="0"/>
                  <a:ea typeface="Arial" charset="0"/>
                  <a:cs typeface="Arial" charset="0"/>
                </a:endParaRPr>
              </a:p>
            </p:txBody>
          </p:sp>
        </p:grpSp>
        <p:sp>
          <p:nvSpPr>
            <p:cNvPr id="10" name="Rectángulo 9"/>
            <p:cNvSpPr/>
            <p:nvPr/>
          </p:nvSpPr>
          <p:spPr>
            <a:xfrm>
              <a:off x="2084625" y="979399"/>
              <a:ext cx="7925006" cy="769441"/>
            </a:xfrm>
            <a:prstGeom prst="rect">
              <a:avLst/>
            </a:prstGeom>
          </p:spPr>
          <p:txBody>
            <a:bodyPr wrap="square">
              <a:spAutoFit/>
            </a:bodyPr>
            <a:lstStyle/>
            <a:p>
              <a:r>
                <a:rPr lang="es-ES_tradnl" sz="2200" dirty="0" smtClean="0">
                  <a:latin typeface="Arial" charset="0"/>
                  <a:ea typeface="Arial" charset="0"/>
                  <a:cs typeface="Arial" charset="0"/>
                </a:rPr>
                <a:t>Una vez identificadas las actividades que contribuyen a generar GEI se puede visualizar las </a:t>
              </a:r>
              <a:r>
                <a:rPr lang="es-ES_tradnl" sz="2200" dirty="0" smtClean="0">
                  <a:solidFill>
                    <a:srgbClr val="FF0000"/>
                  </a:solidFill>
                  <a:latin typeface="Arial" charset="0"/>
                  <a:ea typeface="Arial" charset="0"/>
                  <a:cs typeface="Arial" charset="0"/>
                </a:rPr>
                <a:t>medidas de reducción</a:t>
              </a:r>
              <a:r>
                <a:rPr lang="es-ES_tradnl" sz="2200" dirty="0" smtClean="0">
                  <a:latin typeface="Arial" charset="0"/>
                  <a:ea typeface="Arial" charset="0"/>
                  <a:cs typeface="Arial" charset="0"/>
                </a:rPr>
                <a:t>. </a:t>
              </a:r>
            </a:p>
          </p:txBody>
        </p:sp>
        <p:sp>
          <p:nvSpPr>
            <p:cNvPr id="21" name="Rectángulo 20"/>
            <p:cNvSpPr/>
            <p:nvPr/>
          </p:nvSpPr>
          <p:spPr>
            <a:xfrm>
              <a:off x="2084624" y="2063125"/>
              <a:ext cx="8257564" cy="1107996"/>
            </a:xfrm>
            <a:prstGeom prst="rect">
              <a:avLst/>
            </a:prstGeom>
          </p:spPr>
          <p:txBody>
            <a:bodyPr wrap="square">
              <a:spAutoFit/>
            </a:bodyPr>
            <a:lstStyle/>
            <a:p>
              <a:r>
                <a:rPr lang="es-ES_tradnl" sz="2200" dirty="0">
                  <a:latin typeface="Arial" charset="0"/>
                  <a:ea typeface="Arial" charset="0"/>
                  <a:cs typeface="Arial" charset="0"/>
                </a:rPr>
                <a:t>En base a las medidas de reducción seleccionadas se puede establecer </a:t>
              </a:r>
              <a:r>
                <a:rPr lang="es-ES_tradnl" sz="2200" dirty="0">
                  <a:solidFill>
                    <a:srgbClr val="FF0000"/>
                  </a:solidFill>
                  <a:latin typeface="Arial" charset="0"/>
                  <a:ea typeface="Arial" charset="0"/>
                  <a:cs typeface="Arial" charset="0"/>
                </a:rPr>
                <a:t>objetivos cuantitativos </a:t>
              </a:r>
              <a:r>
                <a:rPr lang="es-ES_tradnl" sz="2200" dirty="0">
                  <a:latin typeface="Arial" charset="0"/>
                  <a:ea typeface="Arial" charset="0"/>
                  <a:cs typeface="Arial" charset="0"/>
                </a:rPr>
                <a:t>para la reducción que aporten un horizonte claro de las metas que se pretende lograr.</a:t>
              </a:r>
            </a:p>
          </p:txBody>
        </p:sp>
        <p:sp>
          <p:nvSpPr>
            <p:cNvPr id="23" name="Rectángulo 22"/>
            <p:cNvSpPr/>
            <p:nvPr/>
          </p:nvSpPr>
          <p:spPr>
            <a:xfrm>
              <a:off x="2084626" y="3381476"/>
              <a:ext cx="7731310" cy="769441"/>
            </a:xfrm>
            <a:prstGeom prst="rect">
              <a:avLst/>
            </a:prstGeom>
          </p:spPr>
          <p:txBody>
            <a:bodyPr wrap="square">
              <a:spAutoFit/>
            </a:bodyPr>
            <a:lstStyle/>
            <a:p>
              <a:r>
                <a:rPr lang="es-ES_tradnl" sz="2200" dirty="0">
                  <a:latin typeface="Arial" charset="0"/>
                  <a:ea typeface="Arial" charset="0"/>
                  <a:cs typeface="Arial" charset="0"/>
                </a:rPr>
                <a:t>Planificando las </a:t>
              </a:r>
              <a:r>
                <a:rPr lang="es-ES_tradnl" sz="2200" dirty="0" smtClean="0">
                  <a:solidFill>
                    <a:srgbClr val="FF0000"/>
                  </a:solidFill>
                  <a:latin typeface="Arial" charset="0"/>
                  <a:ea typeface="Arial" charset="0"/>
                  <a:cs typeface="Arial" charset="0"/>
                </a:rPr>
                <a:t>acciones</a:t>
              </a:r>
              <a:r>
                <a:rPr lang="es-ES_tradnl" sz="2200" dirty="0" smtClean="0">
                  <a:latin typeface="Arial" charset="0"/>
                  <a:ea typeface="Arial" charset="0"/>
                  <a:cs typeface="Arial" charset="0"/>
                </a:rPr>
                <a:t>, </a:t>
              </a:r>
              <a:r>
                <a:rPr lang="es-ES_tradnl" sz="2200" dirty="0">
                  <a:latin typeface="Arial" charset="0"/>
                  <a:ea typeface="Arial" charset="0"/>
                  <a:cs typeface="Arial" charset="0"/>
                </a:rPr>
                <a:t>estableciendo un </a:t>
              </a:r>
              <a:r>
                <a:rPr lang="es-ES_tradnl" sz="2200" dirty="0">
                  <a:solidFill>
                    <a:srgbClr val="FF0000"/>
                  </a:solidFill>
                  <a:latin typeface="Arial" charset="0"/>
                  <a:ea typeface="Arial" charset="0"/>
                  <a:cs typeface="Arial" charset="0"/>
                </a:rPr>
                <a:t>calendario</a:t>
              </a:r>
              <a:r>
                <a:rPr lang="es-ES_tradnl" sz="2200" dirty="0">
                  <a:latin typeface="Arial" charset="0"/>
                  <a:ea typeface="Arial" charset="0"/>
                  <a:cs typeface="Arial" charset="0"/>
                </a:rPr>
                <a:t> y </a:t>
              </a:r>
              <a:r>
                <a:rPr lang="es-ES_tradnl" sz="2200" dirty="0">
                  <a:solidFill>
                    <a:srgbClr val="FF0000"/>
                  </a:solidFill>
                  <a:latin typeface="Arial" charset="0"/>
                  <a:ea typeface="Arial" charset="0"/>
                  <a:cs typeface="Arial" charset="0"/>
                </a:rPr>
                <a:t>responsables</a:t>
              </a:r>
              <a:r>
                <a:rPr lang="es-ES_tradnl" sz="2200" dirty="0">
                  <a:latin typeface="Arial" charset="0"/>
                  <a:ea typeface="Arial" charset="0"/>
                  <a:cs typeface="Arial" charset="0"/>
                </a:rPr>
                <a:t> para la implantación de cada una de las medidas. </a:t>
              </a:r>
            </a:p>
          </p:txBody>
        </p:sp>
        <p:sp>
          <p:nvSpPr>
            <p:cNvPr id="24" name="Rectángulo 23"/>
            <p:cNvSpPr/>
            <p:nvPr/>
          </p:nvSpPr>
          <p:spPr>
            <a:xfrm>
              <a:off x="2084625" y="4489500"/>
              <a:ext cx="7925006" cy="769441"/>
            </a:xfrm>
            <a:prstGeom prst="rect">
              <a:avLst/>
            </a:prstGeom>
          </p:spPr>
          <p:txBody>
            <a:bodyPr wrap="square">
              <a:spAutoFit/>
            </a:bodyPr>
            <a:lstStyle/>
            <a:p>
              <a:r>
                <a:rPr lang="es-ES_tradnl" sz="2200" dirty="0">
                  <a:latin typeface="Arial" charset="0"/>
                  <a:ea typeface="Arial" charset="0"/>
                  <a:cs typeface="Arial" charset="0"/>
                </a:rPr>
                <a:t>La </a:t>
              </a:r>
              <a:r>
                <a:rPr lang="es-ES_tradnl" sz="2200" dirty="0">
                  <a:solidFill>
                    <a:srgbClr val="FF0000"/>
                  </a:solidFill>
                  <a:latin typeface="Arial" charset="0"/>
                  <a:ea typeface="Arial" charset="0"/>
                  <a:cs typeface="Arial" charset="0"/>
                </a:rPr>
                <a:t>comunicación</a:t>
              </a:r>
              <a:r>
                <a:rPr lang="es-ES_tradnl" sz="2200" dirty="0">
                  <a:latin typeface="Arial" charset="0"/>
                  <a:ea typeface="Arial" charset="0"/>
                  <a:cs typeface="Arial" charset="0"/>
                </a:rPr>
                <a:t> interna es clave para lograr sumar el compromiso de todas las partes: trabajadores, comunidad, gobierno.</a:t>
              </a:r>
            </a:p>
          </p:txBody>
        </p:sp>
      </p:grpSp>
    </p:spTree>
    <p:extLst>
      <p:ext uri="{BB962C8B-B14F-4D97-AF65-F5344CB8AC3E}">
        <p14:creationId xmlns:p14="http://schemas.microsoft.com/office/powerpoint/2010/main" val="580898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6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23" y="643467"/>
            <a:ext cx="10611554" cy="5571066"/>
          </a:xfrm>
          <a:prstGeom prst="rect">
            <a:avLst/>
          </a:prstGeom>
        </p:spPr>
      </p:pic>
      <p:sp>
        <p:nvSpPr>
          <p:cNvPr id="4" name="Marcador de número de diapositiva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5AC8B0C-B16F-BD47-94BF-1296DA73BD02}" type="slidenum">
              <a:rPr lang="en-US">
                <a:solidFill>
                  <a:srgbClr val="FFFFFF"/>
                </a:solidFill>
              </a:rPr>
              <a:pPr>
                <a:spcAft>
                  <a:spcPts val="600"/>
                </a:spcAft>
              </a:pPr>
              <a:t>19</a:t>
            </a:fld>
            <a:endParaRPr lang="en-US">
              <a:solidFill>
                <a:srgbClr val="FFFFFF"/>
              </a:solidFill>
            </a:endParaRPr>
          </a:p>
        </p:txBody>
      </p:sp>
    </p:spTree>
    <p:extLst>
      <p:ext uri="{BB962C8B-B14F-4D97-AF65-F5344CB8AC3E}">
        <p14:creationId xmlns:p14="http://schemas.microsoft.com/office/powerpoint/2010/main" val="4099451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pPr>
              <a:defRPr/>
            </a:pPr>
            <a:fld id="{C8086BD3-1868-4CED-8D59-5D8005814E33}" type="slidenum">
              <a:rPr lang="en-US" smtClean="0"/>
              <a:pPr>
                <a:defRPr/>
              </a:pPr>
              <a:t>2</a:t>
            </a:fld>
            <a:endParaRPr lang="en-US" dirty="0"/>
          </a:p>
        </p:txBody>
      </p:sp>
      <p:sp>
        <p:nvSpPr>
          <p:cNvPr id="24" name="Footer Placeholder 3"/>
          <p:cNvSpPr txBox="1">
            <a:spLocks/>
          </p:cNvSpPr>
          <p:nvPr/>
        </p:nvSpPr>
        <p:spPr bwMode="auto">
          <a:xfrm>
            <a:off x="69270" y="6504569"/>
            <a:ext cx="9233188"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endParaRPr lang="en-US" sz="1100" dirty="0">
              <a:latin typeface="Myriad Pro" pitchFamily="34" charset="0"/>
            </a:endParaRPr>
          </a:p>
          <a:p>
            <a:pPr lvl="0"/>
            <a:r>
              <a:rPr lang="en-US" sz="1000" dirty="0">
                <a:hlinkClick r:id="rId3"/>
              </a:rPr>
              <a:t>https://unccelearn.org/course/ </a:t>
            </a:r>
            <a:r>
              <a:rPr lang="en-US" sz="950" dirty="0" smtClean="0">
                <a:latin typeface="Myriad Pro"/>
              </a:rPr>
              <a:t>UN </a:t>
            </a:r>
            <a:r>
              <a:rPr lang="en-US" sz="950" dirty="0" err="1">
                <a:latin typeface="Myriad Pro"/>
              </a:rPr>
              <a:t>CC:Learn</a:t>
            </a:r>
            <a:r>
              <a:rPr lang="en-US" sz="950" dirty="0">
                <a:latin typeface="Myriad Pro"/>
              </a:rPr>
              <a:t> </a:t>
            </a:r>
            <a:r>
              <a:rPr lang="en-US" sz="950" dirty="0" smtClean="0">
                <a:latin typeface="Myriad Pro"/>
              </a:rPr>
              <a:t>, </a:t>
            </a:r>
            <a:r>
              <a:rPr lang="en-US" sz="950" dirty="0" err="1" smtClean="0">
                <a:latin typeface="Myriad Pro"/>
              </a:rPr>
              <a:t>Curso</a:t>
            </a:r>
            <a:r>
              <a:rPr lang="en-US" sz="950" dirty="0" smtClean="0">
                <a:latin typeface="Myriad Pro"/>
              </a:rPr>
              <a:t> </a:t>
            </a:r>
            <a:r>
              <a:rPr lang="en-US" sz="950" dirty="0" err="1" smtClean="0">
                <a:latin typeface="Myriad Pro"/>
              </a:rPr>
              <a:t>en</a:t>
            </a:r>
            <a:r>
              <a:rPr lang="en-US" sz="950" dirty="0" smtClean="0">
                <a:latin typeface="Myriad Pro"/>
              </a:rPr>
              <a:t> </a:t>
            </a:r>
            <a:r>
              <a:rPr lang="en-US" sz="950" dirty="0" err="1" smtClean="0">
                <a:latin typeface="Myriad Pro"/>
              </a:rPr>
              <a:t>Línea</a:t>
            </a:r>
            <a:r>
              <a:rPr lang="en-US" sz="950" dirty="0" smtClean="0">
                <a:latin typeface="Myriad Pro"/>
              </a:rPr>
              <a:t> </a:t>
            </a:r>
            <a:r>
              <a:rPr lang="en-US" sz="950" dirty="0" err="1" smtClean="0">
                <a:latin typeface="Myriad Pro"/>
              </a:rPr>
              <a:t>Introducción</a:t>
            </a:r>
            <a:r>
              <a:rPr lang="en-US" sz="950" dirty="0" smtClean="0">
                <a:latin typeface="Myriad Pro"/>
              </a:rPr>
              <a:t> al </a:t>
            </a:r>
            <a:r>
              <a:rPr lang="en-US" sz="950" dirty="0" err="1" smtClean="0">
                <a:latin typeface="Myriad Pro"/>
              </a:rPr>
              <a:t>Cambio</a:t>
            </a:r>
            <a:r>
              <a:rPr lang="en-US" sz="950" dirty="0" smtClean="0">
                <a:latin typeface="Myriad Pro"/>
              </a:rPr>
              <a:t> </a:t>
            </a:r>
            <a:r>
              <a:rPr lang="en-US" sz="950" dirty="0" err="1" smtClean="0">
                <a:latin typeface="Myriad Pro"/>
              </a:rPr>
              <a:t>Climatico</a:t>
            </a:r>
            <a:r>
              <a:rPr lang="en-US" sz="950" dirty="0" smtClean="0">
                <a:latin typeface="Myriad Pro"/>
              </a:rPr>
              <a:t> , </a:t>
            </a:r>
            <a:r>
              <a:rPr lang="es-ES" sz="950" dirty="0" smtClean="0">
                <a:latin typeface="Myriad Pro"/>
              </a:rPr>
              <a:t>Tomado del Curso Sección </a:t>
            </a:r>
            <a:r>
              <a:rPr lang="es-ES" sz="950" dirty="0">
                <a:latin typeface="Myriad Pro"/>
              </a:rPr>
              <a:t>1: Introducción a la Ciencia del Cambio Climático</a:t>
            </a:r>
            <a:endParaRPr lang="en-US" sz="950" dirty="0">
              <a:latin typeface="Myriad Pro" pitchFamily="34" charset="0"/>
            </a:endParaRPr>
          </a:p>
          <a:p>
            <a:pPr fontAlgn="base">
              <a:spcBef>
                <a:spcPct val="0"/>
              </a:spcBef>
              <a:spcAft>
                <a:spcPct val="0"/>
              </a:spcAft>
              <a:defRPr/>
            </a:pPr>
            <a:endParaRPr lang="en-US" sz="1100" dirty="0">
              <a:latin typeface="Myriad Pro" pitchFamily="34" charset="0"/>
            </a:endParaRPr>
          </a:p>
        </p:txBody>
      </p:sp>
      <p:graphicFrame>
        <p:nvGraphicFramePr>
          <p:cNvPr id="25" name="Content Placeholder 4"/>
          <p:cNvGraphicFramePr>
            <a:graphicFrameLocks noGrp="1"/>
          </p:cNvGraphicFramePr>
          <p:nvPr>
            <p:ph sz="quarter" idx="1"/>
            <p:extLst>
              <p:ext uri="{D42A27DB-BD31-4B8C-83A1-F6EECF244321}">
                <p14:modId xmlns:p14="http://schemas.microsoft.com/office/powerpoint/2010/main" val="1529826894"/>
              </p:ext>
            </p:extLst>
          </p:nvPr>
        </p:nvGraphicFramePr>
        <p:xfrm>
          <a:off x="3475184" y="1365750"/>
          <a:ext cx="7995573" cy="4623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8" name="Picture 2" descr="nfccc) - GreenArea.m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978" y="2580335"/>
            <a:ext cx="1964747" cy="1964747"/>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50">
            <a:extLst>
              <a:ext uri="{FF2B5EF4-FFF2-40B4-BE49-F238E27FC236}">
                <a16:creationId xmlns:a16="http://schemas.microsoft.com/office/drawing/2014/main" xmlns="" id="{D8694222-4D81-4A9A-93A2-23C89102F234}"/>
              </a:ext>
            </a:extLst>
          </p:cNvPr>
          <p:cNvSpPr txBox="1">
            <a:spLocks/>
          </p:cNvSpPr>
          <p:nvPr/>
        </p:nvSpPr>
        <p:spPr>
          <a:xfrm>
            <a:off x="151305" y="237884"/>
            <a:ext cx="12790967" cy="812530"/>
          </a:xfrm>
          <a:prstGeom prst="rect">
            <a:avLst/>
          </a:prstGeom>
        </p:spPr>
        <p:txBody>
          <a:bodyPr vert="horz" wrap="square" lIns="91440" tIns="45720" rIns="91440" bIns="45720" rtlCol="0" anchor="b">
            <a:spAutoFit/>
          </a:bodyPr>
          <a:lstStyle>
            <a:lvl1pPr>
              <a:lnSpc>
                <a:spcPct val="90000"/>
              </a:lnSpc>
              <a:spcBef>
                <a:spcPct val="0"/>
              </a:spcBef>
              <a:buNone/>
              <a:defRPr sz="4400" b="1" spc="-60">
                <a:latin typeface="Calisto MT" charset="0"/>
                <a:ea typeface="Calisto MT" charset="0"/>
                <a:cs typeface="Calisto MT" charset="0"/>
              </a:defRPr>
            </a:lvl1pPr>
          </a:lstStyle>
          <a:p>
            <a:r>
              <a:rPr lang="en-US" sz="2600" dirty="0" err="1" smtClean="0"/>
              <a:t>Convención</a:t>
            </a:r>
            <a:r>
              <a:rPr lang="en-US" sz="2600" dirty="0" smtClean="0"/>
              <a:t> </a:t>
            </a:r>
            <a:r>
              <a:rPr lang="en-US" sz="2600" dirty="0"/>
              <a:t>Marco </a:t>
            </a:r>
            <a:r>
              <a:rPr lang="en-US" sz="2600" dirty="0" smtClean="0"/>
              <a:t>de las </a:t>
            </a:r>
            <a:r>
              <a:rPr lang="en-US" sz="2600" dirty="0" err="1" smtClean="0"/>
              <a:t>Naciones</a:t>
            </a:r>
            <a:r>
              <a:rPr lang="en-US" sz="2600" dirty="0" smtClean="0"/>
              <a:t> </a:t>
            </a:r>
            <a:r>
              <a:rPr lang="en-US" sz="2600" dirty="0" err="1" smtClean="0"/>
              <a:t>Unidas</a:t>
            </a:r>
            <a:r>
              <a:rPr lang="en-US" sz="2600" dirty="0"/>
              <a:t> </a:t>
            </a:r>
            <a:r>
              <a:rPr lang="en-US" sz="2600" dirty="0" err="1" smtClean="0"/>
              <a:t>sobre</a:t>
            </a:r>
            <a:r>
              <a:rPr lang="en-US" sz="2600" dirty="0" smtClean="0"/>
              <a:t> </a:t>
            </a:r>
            <a:r>
              <a:rPr lang="en-US" sz="2600" dirty="0"/>
              <a:t>el </a:t>
            </a:r>
            <a:r>
              <a:rPr lang="en-US" sz="2600" dirty="0" err="1"/>
              <a:t>Cambio</a:t>
            </a:r>
            <a:r>
              <a:rPr lang="en-US" sz="2600" dirty="0"/>
              <a:t> </a:t>
            </a:r>
            <a:r>
              <a:rPr lang="en-US" sz="2600" dirty="0" err="1"/>
              <a:t>Climático</a:t>
            </a:r>
            <a:r>
              <a:rPr lang="en-US" sz="2600" dirty="0"/>
              <a:t> (CNMUCC</a:t>
            </a:r>
            <a:r>
              <a:rPr lang="en-US" sz="2600" dirty="0" smtClean="0"/>
              <a:t>)</a:t>
            </a:r>
          </a:p>
          <a:p>
            <a:r>
              <a:rPr lang="en-US" sz="2600" dirty="0"/>
              <a:t>United Nations Framework Convention on Climate Change (UNFCCC)</a:t>
            </a:r>
          </a:p>
        </p:txBody>
      </p:sp>
    </p:spTree>
    <p:extLst>
      <p:ext uri="{BB962C8B-B14F-4D97-AF65-F5344CB8AC3E}">
        <p14:creationId xmlns:p14="http://schemas.microsoft.com/office/powerpoint/2010/main" val="2145811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descr="umo Chimenea Rojo Y Blanco Dibujos Animados, Chimenea, Humo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27" name="Picture 4" descr="a Huella De Carbono, La Sostenibilidad, Entorno Natural imagen ..."/>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11308078" y="192845"/>
            <a:ext cx="883922" cy="98213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40920" y="843445"/>
            <a:ext cx="10458855" cy="2369880"/>
          </a:xfrm>
          <a:prstGeom prst="rect">
            <a:avLst/>
          </a:prstGeom>
          <a:noFill/>
        </p:spPr>
        <p:txBody>
          <a:bodyPr wrap="square" rtlCol="0">
            <a:spAutoFit/>
          </a:bodyPr>
          <a:lstStyle/>
          <a:p>
            <a:r>
              <a:rPr lang="es-ES_tradnl" sz="2800" b="1" dirty="0" smtClean="0">
                <a:latin typeface="Arial" charset="0"/>
                <a:ea typeface="Arial" charset="0"/>
                <a:cs typeface="Arial" charset="0"/>
              </a:rPr>
              <a:t>Tarea Huella de Carbono</a:t>
            </a:r>
          </a:p>
          <a:p>
            <a:endParaRPr lang="es-ES_tradnl" sz="2400" dirty="0">
              <a:latin typeface="Arial" charset="0"/>
              <a:ea typeface="Arial" charset="0"/>
              <a:cs typeface="Arial" charset="0"/>
            </a:endParaRPr>
          </a:p>
          <a:p>
            <a:r>
              <a:rPr lang="es-ES_tradnl" sz="2400" dirty="0" smtClean="0">
                <a:latin typeface="Arial" charset="0"/>
                <a:ea typeface="Arial" charset="0"/>
                <a:cs typeface="Arial" charset="0"/>
              </a:rPr>
              <a:t>Fecha de entrega de hoy en 7 días hasta las 18hoo</a:t>
            </a:r>
          </a:p>
          <a:p>
            <a:endParaRPr lang="es-ES_tradnl" sz="2400" dirty="0" smtClean="0">
              <a:latin typeface="Arial" charset="0"/>
              <a:ea typeface="Arial" charset="0"/>
              <a:cs typeface="Arial" charset="0"/>
            </a:endParaRPr>
          </a:p>
          <a:p>
            <a:r>
              <a:rPr lang="es-ES_tradnl" sz="2400" dirty="0" smtClean="0">
                <a:latin typeface="Arial" charset="0"/>
                <a:ea typeface="Arial" charset="0"/>
                <a:cs typeface="Arial" charset="0"/>
              </a:rPr>
              <a:t>Debe estimar la huella de carbono de su persona durante el año 2019.</a:t>
            </a:r>
          </a:p>
          <a:p>
            <a:r>
              <a:rPr lang="es-ES_tradnl" sz="2400" dirty="0" smtClean="0">
                <a:latin typeface="Arial" charset="0"/>
                <a:ea typeface="Arial" charset="0"/>
                <a:cs typeface="Arial" charset="0"/>
              </a:rPr>
              <a:t>Puede usar la calculadora que quiera, pero debe reportar todos los pasos:</a:t>
            </a:r>
            <a:endParaRPr lang="es-ES_tradnl" sz="2400" dirty="0">
              <a:latin typeface="Arial" charset="0"/>
              <a:ea typeface="Arial" charset="0"/>
              <a:cs typeface="Arial" charset="0"/>
            </a:endParaRPr>
          </a:p>
        </p:txBody>
      </p:sp>
      <p:grpSp>
        <p:nvGrpSpPr>
          <p:cNvPr id="23" name="Agrupar 22"/>
          <p:cNvGrpSpPr>
            <a:grpSpLocks noChangeAspect="1"/>
          </p:cNvGrpSpPr>
          <p:nvPr/>
        </p:nvGrpSpPr>
        <p:grpSpPr>
          <a:xfrm>
            <a:off x="894945" y="3259548"/>
            <a:ext cx="4789501" cy="1800000"/>
            <a:chOff x="700593" y="1631194"/>
            <a:chExt cx="10486519" cy="3941065"/>
          </a:xfrm>
        </p:grpSpPr>
        <p:grpSp>
          <p:nvGrpSpPr>
            <p:cNvPr id="25" name="Agrupar 24"/>
            <p:cNvGrpSpPr/>
            <p:nvPr/>
          </p:nvGrpSpPr>
          <p:grpSpPr>
            <a:xfrm>
              <a:off x="700593" y="2389185"/>
              <a:ext cx="10486519" cy="3183074"/>
              <a:chOff x="748146" y="2174107"/>
              <a:chExt cx="10486519" cy="3183074"/>
            </a:xfrm>
          </p:grpSpPr>
          <p:grpSp>
            <p:nvGrpSpPr>
              <p:cNvPr id="28" name="Agrupar 27"/>
              <p:cNvGrpSpPr/>
              <p:nvPr/>
            </p:nvGrpSpPr>
            <p:grpSpPr>
              <a:xfrm>
                <a:off x="748146" y="2216388"/>
                <a:ext cx="1973169" cy="1496291"/>
                <a:chOff x="1246908" y="2298593"/>
                <a:chExt cx="1973169" cy="1496291"/>
              </a:xfrm>
            </p:grpSpPr>
            <p:sp>
              <p:nvSpPr>
                <p:cNvPr id="53" name="Hexágono 52"/>
                <p:cNvSpPr/>
                <p:nvPr/>
              </p:nvSpPr>
              <p:spPr>
                <a:xfrm>
                  <a:off x="1272523" y="2298593"/>
                  <a:ext cx="1947554" cy="1496291"/>
                </a:xfrm>
                <a:prstGeom prst="hexagon">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54" name="CuadroTexto 53"/>
                <p:cNvSpPr txBox="1"/>
                <p:nvPr/>
              </p:nvSpPr>
              <p:spPr>
                <a:xfrm>
                  <a:off x="1246908" y="2509059"/>
                  <a:ext cx="1947552" cy="261610"/>
                </a:xfrm>
                <a:prstGeom prst="rect">
                  <a:avLst/>
                </a:prstGeom>
                <a:noFill/>
              </p:spPr>
              <p:txBody>
                <a:bodyPr wrap="square" rtlCol="0">
                  <a:spAutoFit/>
                </a:bodyPr>
                <a:lstStyle/>
                <a:p>
                  <a:pPr algn="ctr"/>
                  <a:r>
                    <a:rPr lang="es-ES_tradnl" sz="1100" dirty="0" smtClean="0">
                      <a:latin typeface="Arial" charset="0"/>
                      <a:ea typeface="Arial" charset="0"/>
                      <a:cs typeface="Arial" charset="0"/>
                    </a:rPr>
                    <a:t>Definir alcance</a:t>
                  </a:r>
                  <a:endParaRPr lang="es-ES_tradnl" sz="1100" dirty="0">
                    <a:latin typeface="Arial" charset="0"/>
                    <a:ea typeface="Arial" charset="0"/>
                    <a:cs typeface="Arial" charset="0"/>
                  </a:endParaRPr>
                </a:p>
              </p:txBody>
            </p:sp>
          </p:grpSp>
          <p:grpSp>
            <p:nvGrpSpPr>
              <p:cNvPr id="29" name="Agrupar 28"/>
              <p:cNvGrpSpPr/>
              <p:nvPr/>
            </p:nvGrpSpPr>
            <p:grpSpPr>
              <a:xfrm>
                <a:off x="2052453" y="3860890"/>
                <a:ext cx="1947554" cy="1496291"/>
                <a:chOff x="1246908" y="2256312"/>
                <a:chExt cx="1947554" cy="1496291"/>
              </a:xfrm>
            </p:grpSpPr>
            <p:sp>
              <p:nvSpPr>
                <p:cNvPr id="51" name="Hexágono 50"/>
                <p:cNvSpPr/>
                <p:nvPr/>
              </p:nvSpPr>
              <p:spPr>
                <a:xfrm>
                  <a:off x="1246909" y="2256312"/>
                  <a:ext cx="1947553" cy="1496291"/>
                </a:xfrm>
                <a:prstGeom prst="hexagon">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52" name="CuadroTexto 51"/>
                <p:cNvSpPr txBox="1"/>
                <p:nvPr/>
              </p:nvSpPr>
              <p:spPr>
                <a:xfrm>
                  <a:off x="1246908" y="2422194"/>
                  <a:ext cx="1947554" cy="261610"/>
                </a:xfrm>
                <a:prstGeom prst="rect">
                  <a:avLst/>
                </a:prstGeom>
                <a:noFill/>
              </p:spPr>
              <p:txBody>
                <a:bodyPr wrap="square" rtlCol="0">
                  <a:spAutoFit/>
                </a:bodyPr>
                <a:lstStyle/>
                <a:p>
                  <a:pPr algn="ctr"/>
                  <a:r>
                    <a:rPr lang="es-ES_tradnl" sz="1100" dirty="0" smtClean="0">
                      <a:latin typeface="Arial" charset="0"/>
                      <a:ea typeface="Arial" charset="0"/>
                      <a:cs typeface="Arial" charset="0"/>
                    </a:rPr>
                    <a:t>Identificar fuentes emisión</a:t>
                  </a:r>
                  <a:endParaRPr lang="es-ES_tradnl" sz="1100" dirty="0">
                    <a:latin typeface="Arial" charset="0"/>
                    <a:ea typeface="Arial" charset="0"/>
                    <a:cs typeface="Arial" charset="0"/>
                  </a:endParaRPr>
                </a:p>
              </p:txBody>
            </p:sp>
          </p:grpSp>
          <p:grpSp>
            <p:nvGrpSpPr>
              <p:cNvPr id="30" name="Agrupar 29"/>
              <p:cNvGrpSpPr/>
              <p:nvPr/>
            </p:nvGrpSpPr>
            <p:grpSpPr>
              <a:xfrm>
                <a:off x="3428982" y="2174107"/>
                <a:ext cx="1958460" cy="1496291"/>
                <a:chOff x="1236002" y="2256312"/>
                <a:chExt cx="1958460" cy="1496291"/>
              </a:xfrm>
            </p:grpSpPr>
            <p:sp>
              <p:nvSpPr>
                <p:cNvPr id="49" name="Hexágono 48"/>
                <p:cNvSpPr/>
                <p:nvPr/>
              </p:nvSpPr>
              <p:spPr>
                <a:xfrm>
                  <a:off x="1246909" y="2256312"/>
                  <a:ext cx="1947553" cy="1496291"/>
                </a:xfrm>
                <a:prstGeom prst="hexagon">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50" name="CuadroTexto 49"/>
                <p:cNvSpPr txBox="1"/>
                <p:nvPr/>
              </p:nvSpPr>
              <p:spPr>
                <a:xfrm>
                  <a:off x="1236002" y="2509059"/>
                  <a:ext cx="1947554" cy="261610"/>
                </a:xfrm>
                <a:prstGeom prst="rect">
                  <a:avLst/>
                </a:prstGeom>
                <a:noFill/>
              </p:spPr>
              <p:txBody>
                <a:bodyPr wrap="square" rtlCol="0">
                  <a:spAutoFit/>
                </a:bodyPr>
                <a:lstStyle/>
                <a:p>
                  <a:pPr algn="ctr"/>
                  <a:r>
                    <a:rPr lang="es-ES_tradnl" sz="1100" dirty="0" smtClean="0">
                      <a:latin typeface="Arial" charset="0"/>
                      <a:ea typeface="Arial" charset="0"/>
                      <a:cs typeface="Arial" charset="0"/>
                    </a:rPr>
                    <a:t>Datos de Actividad</a:t>
                  </a:r>
                  <a:endParaRPr lang="es-ES_tradnl" sz="1100" dirty="0">
                    <a:latin typeface="Arial" charset="0"/>
                    <a:ea typeface="Arial" charset="0"/>
                    <a:cs typeface="Arial" charset="0"/>
                  </a:endParaRPr>
                </a:p>
              </p:txBody>
            </p:sp>
          </p:grpSp>
          <p:grpSp>
            <p:nvGrpSpPr>
              <p:cNvPr id="31" name="Agrupar 30"/>
              <p:cNvGrpSpPr/>
              <p:nvPr/>
            </p:nvGrpSpPr>
            <p:grpSpPr>
              <a:xfrm>
                <a:off x="4682689" y="3860890"/>
                <a:ext cx="1964710" cy="1496291"/>
                <a:chOff x="1246909" y="2256312"/>
                <a:chExt cx="1964710" cy="1496291"/>
              </a:xfrm>
            </p:grpSpPr>
            <p:sp>
              <p:nvSpPr>
                <p:cNvPr id="47" name="Hexágono 46"/>
                <p:cNvSpPr/>
                <p:nvPr/>
              </p:nvSpPr>
              <p:spPr>
                <a:xfrm>
                  <a:off x="1246909" y="2256312"/>
                  <a:ext cx="1947553" cy="1496291"/>
                </a:xfrm>
                <a:prstGeom prst="hexagon">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48" name="CuadroTexto 47"/>
                <p:cNvSpPr txBox="1"/>
                <p:nvPr/>
              </p:nvSpPr>
              <p:spPr>
                <a:xfrm>
                  <a:off x="1264065" y="2371682"/>
                  <a:ext cx="1947554" cy="1111886"/>
                </a:xfrm>
                <a:prstGeom prst="rect">
                  <a:avLst/>
                </a:prstGeom>
                <a:noFill/>
              </p:spPr>
              <p:txBody>
                <a:bodyPr wrap="square" rtlCol="0">
                  <a:spAutoFit/>
                </a:bodyPr>
                <a:lstStyle/>
                <a:p>
                  <a:pPr algn="ctr"/>
                  <a:r>
                    <a:rPr lang="es-ES_tradnl" sz="900" dirty="0" smtClean="0">
                      <a:latin typeface="Arial" charset="0"/>
                      <a:ea typeface="Arial" charset="0"/>
                      <a:cs typeface="Arial" charset="0"/>
                    </a:rPr>
                    <a:t>Estimar emisiones </a:t>
                  </a:r>
                  <a:r>
                    <a:rPr lang="es-ES_tradnl" sz="900" smtClean="0">
                      <a:latin typeface="Arial" charset="0"/>
                      <a:ea typeface="Arial" charset="0"/>
                      <a:cs typeface="Arial" charset="0"/>
                    </a:rPr>
                    <a:t>por actividad</a:t>
                  </a:r>
                  <a:endParaRPr lang="es-ES_tradnl" sz="900" dirty="0">
                    <a:latin typeface="Arial" charset="0"/>
                    <a:ea typeface="Arial" charset="0"/>
                    <a:cs typeface="Arial" charset="0"/>
                  </a:endParaRPr>
                </a:p>
              </p:txBody>
            </p:sp>
          </p:grpSp>
          <p:grpSp>
            <p:nvGrpSpPr>
              <p:cNvPr id="32" name="Agrupar 31"/>
              <p:cNvGrpSpPr/>
              <p:nvPr/>
            </p:nvGrpSpPr>
            <p:grpSpPr>
              <a:xfrm>
                <a:off x="6131630" y="2174107"/>
                <a:ext cx="1947554" cy="1496291"/>
                <a:chOff x="1246908" y="2256312"/>
                <a:chExt cx="1947554" cy="1496291"/>
              </a:xfrm>
            </p:grpSpPr>
            <p:sp>
              <p:nvSpPr>
                <p:cNvPr id="45" name="Hexágono 44"/>
                <p:cNvSpPr/>
                <p:nvPr/>
              </p:nvSpPr>
              <p:spPr>
                <a:xfrm>
                  <a:off x="1246909" y="2256312"/>
                  <a:ext cx="1947553" cy="1496291"/>
                </a:xfrm>
                <a:prstGeom prst="hexagon">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46" name="CuadroTexto 45"/>
                <p:cNvSpPr txBox="1"/>
                <p:nvPr/>
              </p:nvSpPr>
              <p:spPr>
                <a:xfrm>
                  <a:off x="1246908" y="2376033"/>
                  <a:ext cx="1947554" cy="1111886"/>
                </a:xfrm>
                <a:prstGeom prst="rect">
                  <a:avLst/>
                </a:prstGeom>
                <a:noFill/>
              </p:spPr>
              <p:txBody>
                <a:bodyPr wrap="square" rtlCol="0">
                  <a:spAutoFit/>
                </a:bodyPr>
                <a:lstStyle/>
                <a:p>
                  <a:pPr algn="ctr"/>
                  <a:r>
                    <a:rPr lang="es-ES_tradnl" sz="900" dirty="0" smtClean="0">
                      <a:latin typeface="Arial" charset="0"/>
                      <a:ea typeface="Arial" charset="0"/>
                      <a:cs typeface="Arial" charset="0"/>
                    </a:rPr>
                    <a:t>Transformar emisiones a CO</a:t>
                  </a:r>
                  <a:r>
                    <a:rPr lang="es-ES_tradnl" sz="900" baseline="-25000" dirty="0" smtClean="0">
                      <a:latin typeface="Arial" charset="0"/>
                      <a:ea typeface="Arial" charset="0"/>
                      <a:cs typeface="Arial" charset="0"/>
                    </a:rPr>
                    <a:t>2</a:t>
                  </a:r>
                  <a:r>
                    <a:rPr lang="es-ES_tradnl" sz="900" dirty="0" smtClean="0">
                      <a:latin typeface="Arial" charset="0"/>
                      <a:ea typeface="Arial" charset="0"/>
                      <a:cs typeface="Arial" charset="0"/>
                    </a:rPr>
                    <a:t>eq</a:t>
                  </a:r>
                  <a:endParaRPr lang="es-ES_tradnl" sz="900" dirty="0">
                    <a:latin typeface="Arial" charset="0"/>
                    <a:ea typeface="Arial" charset="0"/>
                    <a:cs typeface="Arial" charset="0"/>
                  </a:endParaRPr>
                </a:p>
              </p:txBody>
            </p:sp>
          </p:grpSp>
          <p:grpSp>
            <p:nvGrpSpPr>
              <p:cNvPr id="33" name="Agrupar 32"/>
              <p:cNvGrpSpPr/>
              <p:nvPr/>
            </p:nvGrpSpPr>
            <p:grpSpPr>
              <a:xfrm>
                <a:off x="7339559" y="3860890"/>
                <a:ext cx="1983110" cy="1496291"/>
                <a:chOff x="1246909" y="2256312"/>
                <a:chExt cx="1983110" cy="1496291"/>
              </a:xfrm>
            </p:grpSpPr>
            <p:sp>
              <p:nvSpPr>
                <p:cNvPr id="43" name="Hexágono 42"/>
                <p:cNvSpPr/>
                <p:nvPr/>
              </p:nvSpPr>
              <p:spPr>
                <a:xfrm>
                  <a:off x="1246909" y="2256312"/>
                  <a:ext cx="1947553" cy="1496291"/>
                </a:xfrm>
                <a:prstGeom prst="hexagon">
                  <a:avLst/>
                </a:prstGeom>
                <a:solidFill>
                  <a:srgbClr val="4E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solidFill>
                      <a:schemeClr val="bg1"/>
                    </a:solidFill>
                  </a:endParaRPr>
                </a:p>
              </p:txBody>
            </p:sp>
            <p:sp>
              <p:nvSpPr>
                <p:cNvPr id="44" name="CuadroTexto 43"/>
                <p:cNvSpPr txBox="1"/>
                <p:nvPr/>
              </p:nvSpPr>
              <p:spPr>
                <a:xfrm>
                  <a:off x="1282465" y="2402004"/>
                  <a:ext cx="1947554" cy="261610"/>
                </a:xfrm>
                <a:prstGeom prst="rect">
                  <a:avLst/>
                </a:prstGeom>
                <a:noFill/>
              </p:spPr>
              <p:txBody>
                <a:bodyPr wrap="square" rtlCol="0">
                  <a:spAutoFit/>
                </a:bodyPr>
                <a:lstStyle/>
                <a:p>
                  <a:pPr algn="ctr"/>
                  <a:r>
                    <a:rPr lang="es-ES_tradnl" sz="1100" dirty="0" smtClean="0">
                      <a:solidFill>
                        <a:schemeClr val="bg1"/>
                      </a:solidFill>
                      <a:latin typeface="Arial" charset="0"/>
                      <a:ea typeface="Arial" charset="0"/>
                      <a:cs typeface="Arial" charset="0"/>
                    </a:rPr>
                    <a:t>Objetivos de reducción</a:t>
                  </a:r>
                  <a:endParaRPr lang="es-ES_tradnl" sz="1100" dirty="0">
                    <a:solidFill>
                      <a:schemeClr val="bg1"/>
                    </a:solidFill>
                    <a:latin typeface="Arial" charset="0"/>
                    <a:ea typeface="Arial" charset="0"/>
                    <a:cs typeface="Arial" charset="0"/>
                  </a:endParaRPr>
                </a:p>
              </p:txBody>
            </p:sp>
          </p:grpSp>
          <p:grpSp>
            <p:nvGrpSpPr>
              <p:cNvPr id="34" name="Agrupar 33"/>
              <p:cNvGrpSpPr/>
              <p:nvPr/>
            </p:nvGrpSpPr>
            <p:grpSpPr>
              <a:xfrm>
                <a:off x="9287111" y="2879542"/>
                <a:ext cx="1947554" cy="1496291"/>
                <a:chOff x="1246908" y="2256312"/>
                <a:chExt cx="1947554" cy="1496291"/>
              </a:xfrm>
            </p:grpSpPr>
            <p:sp>
              <p:nvSpPr>
                <p:cNvPr id="41" name="Hexágono 40"/>
                <p:cNvSpPr/>
                <p:nvPr/>
              </p:nvSpPr>
              <p:spPr>
                <a:xfrm>
                  <a:off x="1246909" y="2256312"/>
                  <a:ext cx="1947553" cy="1496291"/>
                </a:xfrm>
                <a:prstGeom prst="hexagon">
                  <a:avLst/>
                </a:prstGeom>
                <a:solidFill>
                  <a:srgbClr val="4E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solidFill>
                      <a:schemeClr val="bg1"/>
                    </a:solidFill>
                  </a:endParaRPr>
                </a:p>
              </p:txBody>
            </p:sp>
            <p:sp>
              <p:nvSpPr>
                <p:cNvPr id="42" name="CuadroTexto 41"/>
                <p:cNvSpPr txBox="1"/>
                <p:nvPr/>
              </p:nvSpPr>
              <p:spPr>
                <a:xfrm>
                  <a:off x="1246908" y="2454405"/>
                  <a:ext cx="1947554" cy="261610"/>
                </a:xfrm>
                <a:prstGeom prst="rect">
                  <a:avLst/>
                </a:prstGeom>
                <a:noFill/>
              </p:spPr>
              <p:txBody>
                <a:bodyPr wrap="square" rtlCol="0">
                  <a:spAutoFit/>
                </a:bodyPr>
                <a:lstStyle/>
                <a:p>
                  <a:pPr algn="ctr"/>
                  <a:r>
                    <a:rPr lang="es-ES_tradnl" sz="1100" dirty="0" smtClean="0">
                      <a:solidFill>
                        <a:schemeClr val="bg1"/>
                      </a:solidFill>
                      <a:latin typeface="Arial" charset="0"/>
                      <a:ea typeface="Arial" charset="0"/>
                      <a:cs typeface="Arial" charset="0"/>
                    </a:rPr>
                    <a:t>Plan de Reducción</a:t>
                  </a:r>
                  <a:endParaRPr lang="es-ES_tradnl" sz="1100" dirty="0">
                    <a:solidFill>
                      <a:schemeClr val="bg1"/>
                    </a:solidFill>
                    <a:latin typeface="Arial" charset="0"/>
                    <a:ea typeface="Arial" charset="0"/>
                    <a:cs typeface="Arial" charset="0"/>
                  </a:endParaRPr>
                </a:p>
              </p:txBody>
            </p:sp>
          </p:grpSp>
          <p:cxnSp>
            <p:nvCxnSpPr>
              <p:cNvPr id="35" name="Conector recto 34"/>
              <p:cNvCxnSpPr/>
              <p:nvPr/>
            </p:nvCxnSpPr>
            <p:spPr>
              <a:xfrm>
                <a:off x="1836119" y="3680964"/>
                <a:ext cx="395842" cy="656898"/>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4406048" y="3643679"/>
                <a:ext cx="395842" cy="656898"/>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7092456" y="3591494"/>
                <a:ext cx="395842" cy="656898"/>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flipV="1">
                <a:off x="3244713" y="3240542"/>
                <a:ext cx="397513" cy="656899"/>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flipV="1">
                <a:off x="5849655" y="3169457"/>
                <a:ext cx="397513" cy="656899"/>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flipV="1">
                <a:off x="9088354" y="3909427"/>
                <a:ext cx="340654" cy="335018"/>
              </a:xfrm>
              <a:prstGeom prst="line">
                <a:avLst/>
              </a:prstGeom>
              <a:ln>
                <a:solidFill>
                  <a:srgbClr val="4E8F00"/>
                </a:solidFill>
              </a:ln>
            </p:spPr>
            <p:style>
              <a:lnRef idx="1">
                <a:schemeClr val="accent1"/>
              </a:lnRef>
              <a:fillRef idx="0">
                <a:schemeClr val="accent1"/>
              </a:fillRef>
              <a:effectRef idx="0">
                <a:schemeClr val="accent1"/>
              </a:effectRef>
              <a:fontRef idx="minor">
                <a:schemeClr val="tx1"/>
              </a:fontRef>
            </p:style>
          </p:cxnSp>
        </p:grpSp>
        <p:pic>
          <p:nvPicPr>
            <p:cNvPr id="26" name="Picture 2" descr="ector Icono De Busqueda, Diseño, Encontrar, Encontrar El Icono ..."/>
            <p:cNvPicPr>
              <a:picLocks noChangeAspect="1" noChangeArrowheads="1"/>
            </p:cNvPicPr>
            <p:nvPr/>
          </p:nvPicPr>
          <p:blipFill rotWithShape="1">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l="9996" t="11593" r="7097" b="8711"/>
            <a:stretch/>
          </p:blipFill>
          <p:spPr bwMode="auto">
            <a:xfrm rot="17068063">
              <a:off x="4545057" y="1654304"/>
              <a:ext cx="1193854" cy="1147634"/>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CuadroTexto 54"/>
          <p:cNvSpPr txBox="1"/>
          <p:nvPr/>
        </p:nvSpPr>
        <p:spPr>
          <a:xfrm>
            <a:off x="5720149" y="3379020"/>
            <a:ext cx="5188193" cy="2123658"/>
          </a:xfrm>
          <a:prstGeom prst="rect">
            <a:avLst/>
          </a:prstGeom>
          <a:noFill/>
        </p:spPr>
        <p:txBody>
          <a:bodyPr wrap="square" rtlCol="0">
            <a:spAutoFit/>
          </a:bodyPr>
          <a:lstStyle/>
          <a:p>
            <a:r>
              <a:rPr lang="es-ES_tradnl" sz="2200" dirty="0" smtClean="0">
                <a:latin typeface="Arial" charset="0"/>
                <a:ea typeface="Arial" charset="0"/>
                <a:cs typeface="Arial" charset="0"/>
              </a:rPr>
              <a:t>El mayor puntaje </a:t>
            </a:r>
            <a:r>
              <a:rPr lang="es-ES_tradnl" sz="2200" dirty="0">
                <a:latin typeface="Arial" charset="0"/>
                <a:ea typeface="Arial" charset="0"/>
                <a:cs typeface="Arial" charset="0"/>
              </a:rPr>
              <a:t>e</a:t>
            </a:r>
            <a:r>
              <a:rPr lang="es-ES_tradnl" sz="2200" dirty="0" smtClean="0">
                <a:latin typeface="Arial" charset="0"/>
                <a:ea typeface="Arial" charset="0"/>
                <a:cs typeface="Arial" charset="0"/>
              </a:rPr>
              <a:t>stá:</a:t>
            </a:r>
          </a:p>
          <a:p>
            <a:pPr marL="342900" indent="-342900">
              <a:buFont typeface="Arial" charset="0"/>
              <a:buChar char="•"/>
            </a:pPr>
            <a:r>
              <a:rPr lang="es-ES_tradnl" sz="2200" dirty="0" smtClean="0">
                <a:latin typeface="Arial" charset="0"/>
                <a:ea typeface="Arial" charset="0"/>
                <a:cs typeface="Arial" charset="0"/>
              </a:rPr>
              <a:t>Identificar las fuentes de emisión</a:t>
            </a:r>
          </a:p>
          <a:p>
            <a:pPr marL="342900" indent="-342900">
              <a:buFont typeface="Arial" charset="0"/>
              <a:buChar char="•"/>
            </a:pPr>
            <a:r>
              <a:rPr lang="es-ES_tradnl" sz="2200" dirty="0" smtClean="0">
                <a:latin typeface="Arial" charset="0"/>
                <a:ea typeface="Arial" charset="0"/>
                <a:cs typeface="Arial" charset="0"/>
              </a:rPr>
              <a:t>Seleccionar una calculadora adecuada</a:t>
            </a:r>
          </a:p>
          <a:p>
            <a:pPr marL="342900" indent="-342900">
              <a:buFont typeface="Arial" charset="0"/>
              <a:buChar char="•"/>
            </a:pPr>
            <a:r>
              <a:rPr lang="es-ES_tradnl" sz="2200" dirty="0" smtClean="0">
                <a:latin typeface="Arial" charset="0"/>
                <a:ea typeface="Arial" charset="0"/>
                <a:cs typeface="Arial" charset="0"/>
              </a:rPr>
              <a:t>Establecer los objetivos de reducción</a:t>
            </a:r>
          </a:p>
          <a:p>
            <a:pPr marL="342900" indent="-342900">
              <a:buFont typeface="Arial" charset="0"/>
              <a:buChar char="•"/>
            </a:pPr>
            <a:r>
              <a:rPr lang="es-ES_tradnl" sz="2200" dirty="0" smtClean="0">
                <a:latin typeface="Arial" charset="0"/>
                <a:ea typeface="Arial" charset="0"/>
                <a:cs typeface="Arial" charset="0"/>
              </a:rPr>
              <a:t>Plan de reducción</a:t>
            </a:r>
            <a:endParaRPr lang="es-ES_tradnl" sz="2200" dirty="0">
              <a:latin typeface="Arial" charset="0"/>
              <a:ea typeface="Arial" charset="0"/>
              <a:cs typeface="Arial" charset="0"/>
            </a:endParaRPr>
          </a:p>
        </p:txBody>
      </p:sp>
      <p:sp>
        <p:nvSpPr>
          <p:cNvPr id="57" name="CuadroTexto 56"/>
          <p:cNvSpPr txBox="1"/>
          <p:nvPr/>
        </p:nvSpPr>
        <p:spPr>
          <a:xfrm>
            <a:off x="868008" y="5502678"/>
            <a:ext cx="9632876" cy="1107996"/>
          </a:xfrm>
          <a:prstGeom prst="rect">
            <a:avLst/>
          </a:prstGeom>
          <a:noFill/>
        </p:spPr>
        <p:txBody>
          <a:bodyPr wrap="square" rtlCol="0">
            <a:spAutoFit/>
          </a:bodyPr>
          <a:lstStyle/>
          <a:p>
            <a:r>
              <a:rPr lang="es-ES_tradnl" sz="2200" dirty="0" smtClean="0">
                <a:latin typeface="Arial" charset="0"/>
                <a:ea typeface="Arial" charset="0"/>
                <a:cs typeface="Arial" charset="0"/>
              </a:rPr>
              <a:t>Se entrega en electrónico por </a:t>
            </a:r>
            <a:r>
              <a:rPr lang="es-ES_tradnl" sz="2200" dirty="0" err="1" smtClean="0">
                <a:latin typeface="Arial" charset="0"/>
                <a:ea typeface="Arial" charset="0"/>
                <a:cs typeface="Arial" charset="0"/>
              </a:rPr>
              <a:t>SidWeb</a:t>
            </a:r>
            <a:r>
              <a:rPr lang="es-ES_tradnl" sz="2200" dirty="0" smtClean="0">
                <a:latin typeface="Arial" charset="0"/>
                <a:ea typeface="Arial" charset="0"/>
                <a:cs typeface="Arial" charset="0"/>
              </a:rPr>
              <a:t> en la fecha señalada:</a:t>
            </a:r>
          </a:p>
          <a:p>
            <a:r>
              <a:rPr lang="es-ES_tradnl" sz="2200" dirty="0" smtClean="0">
                <a:latin typeface="Arial" charset="0"/>
                <a:ea typeface="Arial" charset="0"/>
                <a:cs typeface="Arial" charset="0"/>
              </a:rPr>
              <a:t>Tres carillas, tamaño A4, letra </a:t>
            </a:r>
            <a:r>
              <a:rPr lang="es-ES_tradnl" sz="2200" dirty="0" err="1" smtClean="0">
                <a:latin typeface="Arial" charset="0"/>
                <a:ea typeface="Arial" charset="0"/>
                <a:cs typeface="Arial" charset="0"/>
              </a:rPr>
              <a:t>tiems</a:t>
            </a:r>
            <a:r>
              <a:rPr lang="es-ES_tradnl" sz="2200" dirty="0" smtClean="0">
                <a:latin typeface="Arial" charset="0"/>
                <a:ea typeface="Arial" charset="0"/>
                <a:cs typeface="Arial" charset="0"/>
              </a:rPr>
              <a:t> New </a:t>
            </a:r>
            <a:r>
              <a:rPr lang="es-ES_tradnl" sz="2200" dirty="0" err="1" smtClean="0">
                <a:latin typeface="Arial" charset="0"/>
                <a:ea typeface="Arial" charset="0"/>
                <a:cs typeface="Arial" charset="0"/>
              </a:rPr>
              <a:t>Roman</a:t>
            </a:r>
            <a:r>
              <a:rPr lang="es-ES_tradnl" sz="2200" dirty="0">
                <a:latin typeface="Arial" charset="0"/>
                <a:ea typeface="Arial" charset="0"/>
                <a:cs typeface="Arial" charset="0"/>
              </a:rPr>
              <a:t> </a:t>
            </a:r>
            <a:r>
              <a:rPr lang="es-ES_tradnl" sz="2200" dirty="0" smtClean="0">
                <a:latin typeface="Arial" charset="0"/>
                <a:ea typeface="Arial" charset="0"/>
                <a:cs typeface="Arial" charset="0"/>
              </a:rPr>
              <a:t>12, interlineado simple.</a:t>
            </a:r>
          </a:p>
          <a:p>
            <a:r>
              <a:rPr lang="es-ES_tradnl" sz="2200" dirty="0" smtClean="0">
                <a:latin typeface="Arial" charset="0"/>
                <a:ea typeface="Arial" charset="0"/>
                <a:cs typeface="Arial" charset="0"/>
              </a:rPr>
              <a:t>Nombre, apellido y cédula del estudiante en la </a:t>
            </a:r>
            <a:r>
              <a:rPr lang="es-ES_tradnl" sz="2200" dirty="0" err="1" smtClean="0">
                <a:latin typeface="Arial" charset="0"/>
                <a:ea typeface="Arial" charset="0"/>
                <a:cs typeface="Arial" charset="0"/>
              </a:rPr>
              <a:t>Cabezera</a:t>
            </a:r>
            <a:r>
              <a:rPr lang="es-ES_tradnl" sz="2200" dirty="0" smtClean="0">
                <a:latin typeface="Arial" charset="0"/>
                <a:ea typeface="Arial" charset="0"/>
                <a:cs typeface="Arial" charset="0"/>
              </a:rPr>
              <a:t> de las hojas.</a:t>
            </a:r>
            <a:endParaRPr lang="es-ES_tradnl" sz="2200" dirty="0">
              <a:latin typeface="Arial" charset="0"/>
              <a:ea typeface="Arial" charset="0"/>
              <a:cs typeface="Arial" charset="0"/>
            </a:endParaRPr>
          </a:p>
        </p:txBody>
      </p:sp>
      <p:sp>
        <p:nvSpPr>
          <p:cNvPr id="56" name="Rectángulo 55"/>
          <p:cNvSpPr/>
          <p:nvPr/>
        </p:nvSpPr>
        <p:spPr>
          <a:xfrm>
            <a:off x="1339697" y="259291"/>
            <a:ext cx="8685049" cy="369332"/>
          </a:xfrm>
          <a:prstGeom prst="rect">
            <a:avLst/>
          </a:prstGeom>
        </p:spPr>
        <p:txBody>
          <a:bodyPr wrap="square">
            <a:spAutoFit/>
          </a:bodyPr>
          <a:lstStyle/>
          <a:p>
            <a:pPr algn="ctr"/>
            <a:r>
              <a:rPr lang="es-ES_tradnl" dirty="0" smtClean="0">
                <a:hlinkClick r:id="rId5"/>
              </a:rPr>
              <a:t>http://www.quitoambiente.gob.ec/ambiente/index.php/mide-tu-huella</a:t>
            </a:r>
            <a:endParaRPr lang="es-ES_tradnl" dirty="0"/>
          </a:p>
        </p:txBody>
      </p:sp>
      <p:pic>
        <p:nvPicPr>
          <p:cNvPr id="58" name="Imagen 57"/>
          <p:cNvPicPr>
            <a:picLocks noChangeAspect="1"/>
          </p:cNvPicPr>
          <p:nvPr/>
        </p:nvPicPr>
        <p:blipFill rotWithShape="1">
          <a:blip r:embed="rId6">
            <a:extLst>
              <a:ext uri="{28A0092B-C50C-407E-A947-70E740481C1C}">
                <a14:useLocalDpi xmlns:a14="http://schemas.microsoft.com/office/drawing/2010/main" val="0"/>
              </a:ext>
            </a:extLst>
          </a:blip>
          <a:srcRect l="9635" t="30324" r="50131" b="37500"/>
          <a:stretch/>
        </p:blipFill>
        <p:spPr>
          <a:xfrm>
            <a:off x="9791334" y="285435"/>
            <a:ext cx="885825" cy="398478"/>
          </a:xfrm>
          <a:prstGeom prst="rect">
            <a:avLst/>
          </a:prstGeom>
        </p:spPr>
      </p:pic>
    </p:spTree>
    <p:extLst>
      <p:ext uri="{BB962C8B-B14F-4D97-AF65-F5344CB8AC3E}">
        <p14:creationId xmlns:p14="http://schemas.microsoft.com/office/powerpoint/2010/main" val="1290341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10353" y="4017328"/>
            <a:ext cx="7471353" cy="2171426"/>
          </a:xfrm>
        </p:spPr>
        <p:txBody>
          <a:bodyPr>
            <a:normAutofit lnSpcReduction="10000"/>
          </a:bodyPr>
          <a:lstStyle/>
          <a:p>
            <a:pPr marL="0" indent="0">
              <a:buNone/>
            </a:pPr>
            <a:r>
              <a:rPr lang="es-ES_tradnl" sz="15400" b="1" dirty="0">
                <a:solidFill>
                  <a:srgbClr val="4E8F00"/>
                </a:solidFill>
              </a:rPr>
              <a:t>GR</a:t>
            </a:r>
            <a:r>
              <a:rPr lang="es-ES_tradnl" sz="15400" b="1" dirty="0">
                <a:solidFill>
                  <a:srgbClr val="5694CE"/>
                </a:solidFill>
              </a:rPr>
              <a:t>ACI</a:t>
            </a:r>
            <a:r>
              <a:rPr lang="es-ES_tradnl" sz="15400" b="1" dirty="0">
                <a:solidFill>
                  <a:srgbClr val="4E8F00"/>
                </a:solidFill>
              </a:rPr>
              <a:t>AS</a:t>
            </a:r>
          </a:p>
        </p:txBody>
      </p:sp>
      <p:sp>
        <p:nvSpPr>
          <p:cNvPr id="2" name="Marcador de número de diapositiva 1"/>
          <p:cNvSpPr>
            <a:spLocks noGrp="1"/>
          </p:cNvSpPr>
          <p:nvPr>
            <p:ph type="sldNum" sz="quarter" idx="12"/>
          </p:nvPr>
        </p:nvSpPr>
        <p:spPr/>
        <p:txBody>
          <a:bodyPr/>
          <a:lstStyle/>
          <a:p>
            <a:fld id="{CC8B3BF1-7637-6047-AA82-1781691586E0}" type="slidenum">
              <a:rPr lang="es-ES_tradnl" smtClean="0"/>
              <a:t>21</a:t>
            </a:fld>
            <a:endParaRPr lang="es-ES_tradnl"/>
          </a:p>
        </p:txBody>
      </p:sp>
      <p:pic>
        <p:nvPicPr>
          <p:cNvPr id="16386" name="Picture 2" descr="ips para reducir tu huella de carbono al viaj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676" y="394894"/>
            <a:ext cx="6508475" cy="540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27"/>
          <p:cNvPicPr>
            <a:picLocks noChangeAspect="1"/>
          </p:cNvPicPr>
          <p:nvPr/>
        </p:nvPicPr>
        <p:blipFill rotWithShape="1">
          <a:blip r:embed="rId3">
            <a:extLst>
              <a:ext uri="{28A0092B-C50C-407E-A947-70E740481C1C}">
                <a14:useLocalDpi xmlns:a14="http://schemas.microsoft.com/office/drawing/2010/main" val="0"/>
              </a:ext>
            </a:extLst>
          </a:blip>
          <a:srcRect l="9635" t="30324" r="50131" b="37500"/>
          <a:stretch/>
        </p:blipFill>
        <p:spPr>
          <a:xfrm>
            <a:off x="9791334" y="285435"/>
            <a:ext cx="885825" cy="398478"/>
          </a:xfrm>
          <a:prstGeom prst="rect">
            <a:avLst/>
          </a:prstGeom>
        </p:spPr>
      </p:pic>
      <p:pic>
        <p:nvPicPr>
          <p:cNvPr id="17" name="Picture 4" descr="a Huella De Carbono, La Sostenibilidad, Entorno Natural imagen ..."/>
          <p:cNvPicPr>
            <a:picLocks noChangeAspect="1" noChangeArrowheads="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11308078" y="192845"/>
            <a:ext cx="883922" cy="98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122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X:\Photo Library\Misc\un photo\children fetch wa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8395" y="3781357"/>
            <a:ext cx="3960000" cy="2631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ooter Placeholder 3"/>
          <p:cNvSpPr txBox="1">
            <a:spLocks/>
          </p:cNvSpPr>
          <p:nvPr/>
        </p:nvSpPr>
        <p:spPr bwMode="auto">
          <a:xfrm>
            <a:off x="693041" y="6504569"/>
            <a:ext cx="9233188"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endParaRPr lang="en-US" sz="1100" dirty="0">
              <a:latin typeface="Myriad Pro" pitchFamily="34" charset="0"/>
            </a:endParaRPr>
          </a:p>
          <a:p>
            <a:pPr lvl="0"/>
            <a:r>
              <a:rPr lang="en-US" sz="1000" dirty="0">
                <a:hlinkClick r:id="rId4"/>
              </a:rPr>
              <a:t>https://unccelearn.org/course/ </a:t>
            </a:r>
            <a:r>
              <a:rPr lang="en-US" sz="950" dirty="0" smtClean="0">
                <a:latin typeface="Myriad Pro"/>
              </a:rPr>
              <a:t>UN </a:t>
            </a:r>
            <a:r>
              <a:rPr lang="en-US" sz="950" dirty="0" err="1">
                <a:latin typeface="Myriad Pro"/>
              </a:rPr>
              <a:t>CC:Learn</a:t>
            </a:r>
            <a:r>
              <a:rPr lang="en-US" sz="950" dirty="0">
                <a:latin typeface="Myriad Pro"/>
              </a:rPr>
              <a:t> </a:t>
            </a:r>
            <a:r>
              <a:rPr lang="en-US" sz="950" dirty="0" smtClean="0">
                <a:latin typeface="Myriad Pro"/>
              </a:rPr>
              <a:t>, </a:t>
            </a:r>
            <a:r>
              <a:rPr lang="en-US" sz="950" dirty="0" err="1" smtClean="0">
                <a:latin typeface="Myriad Pro"/>
              </a:rPr>
              <a:t>Curso</a:t>
            </a:r>
            <a:r>
              <a:rPr lang="en-US" sz="950" dirty="0" smtClean="0">
                <a:latin typeface="Myriad Pro"/>
              </a:rPr>
              <a:t> </a:t>
            </a:r>
            <a:r>
              <a:rPr lang="en-US" sz="950" dirty="0" err="1" smtClean="0">
                <a:latin typeface="Myriad Pro"/>
              </a:rPr>
              <a:t>en</a:t>
            </a:r>
            <a:r>
              <a:rPr lang="en-US" sz="950" dirty="0" smtClean="0">
                <a:latin typeface="Myriad Pro"/>
              </a:rPr>
              <a:t> </a:t>
            </a:r>
            <a:r>
              <a:rPr lang="en-US" sz="950" dirty="0" err="1" smtClean="0">
                <a:latin typeface="Myriad Pro"/>
              </a:rPr>
              <a:t>Línea</a:t>
            </a:r>
            <a:r>
              <a:rPr lang="en-US" sz="950" dirty="0" smtClean="0">
                <a:latin typeface="Myriad Pro"/>
              </a:rPr>
              <a:t> </a:t>
            </a:r>
            <a:r>
              <a:rPr lang="en-US" sz="950" dirty="0" err="1" smtClean="0">
                <a:latin typeface="Myriad Pro"/>
              </a:rPr>
              <a:t>Introducción</a:t>
            </a:r>
            <a:r>
              <a:rPr lang="en-US" sz="950" dirty="0" smtClean="0">
                <a:latin typeface="Myriad Pro"/>
              </a:rPr>
              <a:t> al </a:t>
            </a:r>
            <a:r>
              <a:rPr lang="en-US" sz="950" dirty="0" err="1" smtClean="0">
                <a:latin typeface="Myriad Pro"/>
              </a:rPr>
              <a:t>Cambio</a:t>
            </a:r>
            <a:r>
              <a:rPr lang="en-US" sz="950" dirty="0" smtClean="0">
                <a:latin typeface="Myriad Pro"/>
              </a:rPr>
              <a:t> </a:t>
            </a:r>
            <a:r>
              <a:rPr lang="en-US" sz="950" dirty="0" err="1" smtClean="0">
                <a:latin typeface="Myriad Pro"/>
              </a:rPr>
              <a:t>Climatico</a:t>
            </a:r>
            <a:r>
              <a:rPr lang="en-US" sz="950" dirty="0" smtClean="0">
                <a:latin typeface="Myriad Pro"/>
              </a:rPr>
              <a:t> , </a:t>
            </a:r>
            <a:r>
              <a:rPr lang="es-ES" sz="950" dirty="0" smtClean="0">
                <a:latin typeface="Myriad Pro"/>
              </a:rPr>
              <a:t>Tomado del Curso Sección </a:t>
            </a:r>
            <a:r>
              <a:rPr lang="es-ES" sz="950" dirty="0">
                <a:latin typeface="Myriad Pro"/>
              </a:rPr>
              <a:t>1: Introducción a la Ciencia del Cambio Climático</a:t>
            </a:r>
            <a:endParaRPr lang="en-US" sz="950" dirty="0">
              <a:latin typeface="Myriad Pro" pitchFamily="34" charset="0"/>
            </a:endParaRPr>
          </a:p>
          <a:p>
            <a:pPr fontAlgn="base">
              <a:spcBef>
                <a:spcPct val="0"/>
              </a:spcBef>
              <a:spcAft>
                <a:spcPct val="0"/>
              </a:spcAft>
              <a:defRPr/>
            </a:pPr>
            <a:endParaRPr lang="en-US" sz="1100" dirty="0">
              <a:latin typeface="Myriad Pro" pitchFamily="34" charset="0"/>
            </a:endParaRPr>
          </a:p>
        </p:txBody>
      </p:sp>
      <p:pic>
        <p:nvPicPr>
          <p:cNvPr id="27" name="Picture 2" descr="nfccc) - GreenAre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22530" y="2465864"/>
            <a:ext cx="917896" cy="91789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module3_two prong attack.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2521" y="3778191"/>
            <a:ext cx="3960000" cy="2644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ontent Placeholder 6"/>
          <p:cNvSpPr>
            <a:spLocks noGrp="1"/>
          </p:cNvSpPr>
          <p:nvPr>
            <p:ph sz="quarter" idx="4294967295"/>
          </p:nvPr>
        </p:nvSpPr>
        <p:spPr>
          <a:xfrm>
            <a:off x="647927" y="2243671"/>
            <a:ext cx="5358991" cy="1492946"/>
          </a:xfrm>
          <a:prstGeom prst="rect">
            <a:avLst/>
          </a:prstGeom>
        </p:spPr>
        <p:txBody>
          <a:bodyPr vert="horz" wrap="square" anchor="t">
            <a:noAutofit/>
          </a:bodyPr>
          <a:lstStyle/>
          <a:p>
            <a:pPr marL="15875" indent="-15875" eaLnBrk="1" hangingPunct="1">
              <a:buNone/>
            </a:pPr>
            <a:r>
              <a:rPr lang="es-ES" sz="2200" dirty="0">
                <a:latin typeface="Arial" charset="0"/>
                <a:ea typeface="Arial" charset="0"/>
                <a:cs typeface="Arial" charset="0"/>
              </a:rPr>
              <a:t>	Medidas adoptadas para disminuir </a:t>
            </a:r>
            <a:r>
              <a:rPr lang="es-ES" sz="2200" dirty="0" smtClean="0">
                <a:latin typeface="Arial" charset="0"/>
                <a:ea typeface="Arial" charset="0"/>
                <a:cs typeface="Arial" charset="0"/>
              </a:rPr>
              <a:t>emisiones </a:t>
            </a:r>
            <a:r>
              <a:rPr lang="es-ES" sz="2200" dirty="0">
                <a:latin typeface="Arial" charset="0"/>
                <a:ea typeface="Arial" charset="0"/>
                <a:cs typeface="Arial" charset="0"/>
              </a:rPr>
              <a:t>netas de </a:t>
            </a:r>
            <a:r>
              <a:rPr lang="es-ES" sz="2200" dirty="0" smtClean="0">
                <a:latin typeface="Arial" charset="0"/>
                <a:ea typeface="Arial" charset="0"/>
                <a:cs typeface="Arial" charset="0"/>
              </a:rPr>
              <a:t>GEI a </a:t>
            </a:r>
            <a:r>
              <a:rPr lang="es-ES" sz="2200" dirty="0">
                <a:latin typeface="Arial" charset="0"/>
                <a:ea typeface="Arial" charset="0"/>
                <a:cs typeface="Arial" charset="0"/>
              </a:rPr>
              <a:t>fin de reducir el cambio climático, y preservar </a:t>
            </a:r>
            <a:r>
              <a:rPr lang="es-ES" sz="2200" dirty="0" smtClean="0">
                <a:latin typeface="Arial" charset="0"/>
                <a:ea typeface="Arial" charset="0"/>
                <a:cs typeface="Arial" charset="0"/>
              </a:rPr>
              <a:t>y mejorar los </a:t>
            </a:r>
            <a:r>
              <a:rPr lang="es-ES" sz="2200" dirty="0">
                <a:latin typeface="Arial" charset="0"/>
                <a:ea typeface="Arial" charset="0"/>
                <a:cs typeface="Arial" charset="0"/>
              </a:rPr>
              <a:t>sumideros y </a:t>
            </a:r>
            <a:r>
              <a:rPr lang="es-ES" sz="2200" dirty="0" smtClean="0">
                <a:latin typeface="Arial" charset="0"/>
                <a:ea typeface="Arial" charset="0"/>
                <a:cs typeface="Arial" charset="0"/>
              </a:rPr>
              <a:t>reservorios </a:t>
            </a:r>
            <a:endParaRPr lang="es-ES" sz="2200" dirty="0">
              <a:latin typeface="Arial" charset="0"/>
              <a:ea typeface="Arial" charset="0"/>
              <a:cs typeface="Arial" charset="0"/>
            </a:endParaRPr>
          </a:p>
          <a:p>
            <a:pPr eaLnBrk="1" hangingPunct="1">
              <a:buFont typeface="Wingdings" pitchFamily="2" charset="2"/>
              <a:buNone/>
            </a:pPr>
            <a:endParaRPr lang="en-US" sz="2200" dirty="0">
              <a:latin typeface="Arial" charset="0"/>
              <a:ea typeface="Arial" charset="0"/>
              <a:cs typeface="Arial" charset="0"/>
            </a:endParaRPr>
          </a:p>
          <a:p>
            <a:pPr eaLnBrk="1" hangingPunct="1"/>
            <a:endParaRPr lang="en-US" sz="2200" dirty="0">
              <a:latin typeface="Arial" charset="0"/>
              <a:ea typeface="Arial" charset="0"/>
              <a:cs typeface="Arial" charset="0"/>
            </a:endParaRPr>
          </a:p>
        </p:txBody>
      </p:sp>
      <p:sp>
        <p:nvSpPr>
          <p:cNvPr id="32" name="Content Placeholder 11"/>
          <p:cNvSpPr>
            <a:spLocks noGrp="1"/>
          </p:cNvSpPr>
          <p:nvPr>
            <p:ph sz="quarter" idx="4294967295"/>
          </p:nvPr>
        </p:nvSpPr>
        <p:spPr>
          <a:xfrm>
            <a:off x="6110286" y="2262061"/>
            <a:ext cx="4936218" cy="1456165"/>
          </a:xfrm>
          <a:prstGeom prst="rect">
            <a:avLst/>
          </a:prstGeom>
        </p:spPr>
        <p:txBody>
          <a:bodyPr vert="horz" wrap="square" anchor="t">
            <a:noAutofit/>
          </a:bodyPr>
          <a:lstStyle/>
          <a:p>
            <a:pPr marL="15875" indent="-15875">
              <a:buNone/>
            </a:pPr>
            <a:r>
              <a:rPr lang="en-GB" sz="2200" dirty="0">
                <a:latin typeface="Arial" charset="0"/>
                <a:ea typeface="Arial" charset="0"/>
                <a:cs typeface="Arial" charset="0"/>
              </a:rPr>
              <a:t>	</a:t>
            </a:r>
            <a:r>
              <a:rPr lang="es-ES" sz="2200" dirty="0">
                <a:latin typeface="Arial" charset="0"/>
                <a:ea typeface="Arial" charset="0"/>
                <a:cs typeface="Arial" charset="0"/>
              </a:rPr>
              <a:t>Iniciativas adoptadas para ayudar a hacer frente a las condiciones y los efectos de un clima cambiante </a:t>
            </a:r>
          </a:p>
          <a:p>
            <a:pPr marL="15875" indent="-15875">
              <a:buNone/>
            </a:pPr>
            <a:endParaRPr lang="en-US" sz="2200" dirty="0">
              <a:latin typeface="Arial" charset="0"/>
              <a:ea typeface="Arial" charset="0"/>
              <a:cs typeface="Arial" charset="0"/>
            </a:endParaRPr>
          </a:p>
        </p:txBody>
      </p:sp>
      <p:sp>
        <p:nvSpPr>
          <p:cNvPr id="33" name="Text Placeholder 9"/>
          <p:cNvSpPr txBox="1">
            <a:spLocks/>
          </p:cNvSpPr>
          <p:nvPr/>
        </p:nvSpPr>
        <p:spPr>
          <a:xfrm>
            <a:off x="704334" y="1465766"/>
            <a:ext cx="5181600" cy="640080"/>
          </a:xfrm>
          <a:prstGeom prst="rect">
            <a:avLst/>
          </a:prstGeom>
          <a:solidFill>
            <a:srgbClr val="5B9BD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dirty="0" smtClean="0"/>
              <a:t>Mitigación</a:t>
            </a:r>
            <a:endParaRPr lang="es-ES" dirty="0"/>
          </a:p>
        </p:txBody>
      </p:sp>
      <p:sp>
        <p:nvSpPr>
          <p:cNvPr id="34" name="Text Placeholder 10"/>
          <p:cNvSpPr txBox="1">
            <a:spLocks/>
          </p:cNvSpPr>
          <p:nvPr/>
        </p:nvSpPr>
        <p:spPr>
          <a:xfrm>
            <a:off x="6038334" y="1461755"/>
            <a:ext cx="5181600" cy="640080"/>
          </a:xfrm>
          <a:prstGeom prst="rect">
            <a:avLst/>
          </a:prstGeom>
          <a:solidFill>
            <a:srgbClr val="5B9BD5"/>
          </a:solidFill>
        </p:spPr>
        <p:txBody>
          <a:bodyPr vert="horz" lIns="91440" tIns="45720" rIns="91440" bIns="45720" rtlCol="0">
            <a:normAutofit/>
          </a:bodyPr>
          <a:lstStyle>
            <a:defPPr>
              <a:defRPr lang="es-ES_tradnl"/>
            </a:defPPr>
            <a:lvl1pPr indent="0" algn="ctr">
              <a:lnSpc>
                <a:spcPct val="90000"/>
              </a:lnSpc>
              <a:spcBef>
                <a:spcPts val="1000"/>
              </a:spcBef>
              <a:buFont typeface="Arial"/>
              <a:buNone/>
              <a:defRPr sz="2800"/>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ES"/>
              <a:t>Adaptación</a:t>
            </a:r>
            <a:endParaRPr lang="es-ES" dirty="0"/>
          </a:p>
        </p:txBody>
      </p:sp>
      <p:sp>
        <p:nvSpPr>
          <p:cNvPr id="35" name="TextBox 8"/>
          <p:cNvSpPr txBox="1">
            <a:spLocks noChangeArrowheads="1"/>
          </p:cNvSpPr>
          <p:nvPr/>
        </p:nvSpPr>
        <p:spPr bwMode="auto">
          <a:xfrm>
            <a:off x="9486604" y="6122037"/>
            <a:ext cx="11209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a:latin typeface="Tw Cen MT" pitchFamily="34" charset="0"/>
              </a:rPr>
              <a:t>Fuente: UNITAR</a:t>
            </a:r>
          </a:p>
        </p:txBody>
      </p:sp>
      <p:sp>
        <p:nvSpPr>
          <p:cNvPr id="37" name="TextBox 9"/>
          <p:cNvSpPr txBox="1">
            <a:spLocks noChangeArrowheads="1"/>
          </p:cNvSpPr>
          <p:nvPr/>
        </p:nvSpPr>
        <p:spPr bwMode="auto">
          <a:xfrm>
            <a:off x="1366745" y="5911793"/>
            <a:ext cx="11416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a:latin typeface="Tw Cen MT" pitchFamily="34" charset="0"/>
              </a:rPr>
              <a:t>Fuente: PNUMA</a:t>
            </a:r>
          </a:p>
        </p:txBody>
      </p:sp>
      <p:sp>
        <p:nvSpPr>
          <p:cNvPr id="14" name="Title 50">
            <a:extLst>
              <a:ext uri="{FF2B5EF4-FFF2-40B4-BE49-F238E27FC236}">
                <a16:creationId xmlns:a16="http://schemas.microsoft.com/office/drawing/2014/main" xmlns="" id="{D8694222-4D81-4A9A-93A2-23C89102F234}"/>
              </a:ext>
            </a:extLst>
          </p:cNvPr>
          <p:cNvSpPr txBox="1">
            <a:spLocks/>
          </p:cNvSpPr>
          <p:nvPr/>
        </p:nvSpPr>
        <p:spPr>
          <a:xfrm>
            <a:off x="151305" y="237884"/>
            <a:ext cx="12790967" cy="812530"/>
          </a:xfrm>
          <a:prstGeom prst="rect">
            <a:avLst/>
          </a:prstGeom>
        </p:spPr>
        <p:txBody>
          <a:bodyPr vert="horz" wrap="square" lIns="91440" tIns="45720" rIns="91440" bIns="45720" rtlCol="0" anchor="b">
            <a:spAutoFit/>
          </a:bodyPr>
          <a:lstStyle>
            <a:lvl1pPr>
              <a:lnSpc>
                <a:spcPct val="90000"/>
              </a:lnSpc>
              <a:spcBef>
                <a:spcPct val="0"/>
              </a:spcBef>
              <a:buNone/>
              <a:defRPr sz="4400" b="1" spc="-60">
                <a:latin typeface="Calisto MT" charset="0"/>
                <a:ea typeface="Calisto MT" charset="0"/>
                <a:cs typeface="Calisto MT" charset="0"/>
              </a:defRPr>
            </a:lvl1pPr>
          </a:lstStyle>
          <a:p>
            <a:r>
              <a:rPr lang="en-US" sz="2600" dirty="0" err="1" smtClean="0"/>
              <a:t>Convención</a:t>
            </a:r>
            <a:r>
              <a:rPr lang="en-US" sz="2600" dirty="0" smtClean="0"/>
              <a:t> </a:t>
            </a:r>
            <a:r>
              <a:rPr lang="en-US" sz="2600" dirty="0"/>
              <a:t>Marco </a:t>
            </a:r>
            <a:r>
              <a:rPr lang="en-US" sz="2600" dirty="0" smtClean="0"/>
              <a:t>de las </a:t>
            </a:r>
            <a:r>
              <a:rPr lang="en-US" sz="2600" dirty="0" err="1" smtClean="0"/>
              <a:t>Naciones</a:t>
            </a:r>
            <a:r>
              <a:rPr lang="en-US" sz="2600" dirty="0" smtClean="0"/>
              <a:t> </a:t>
            </a:r>
            <a:r>
              <a:rPr lang="en-US" sz="2600" dirty="0" err="1" smtClean="0"/>
              <a:t>Unidas</a:t>
            </a:r>
            <a:r>
              <a:rPr lang="en-US" sz="2600" dirty="0"/>
              <a:t> </a:t>
            </a:r>
            <a:r>
              <a:rPr lang="en-US" sz="2600" dirty="0" err="1" smtClean="0"/>
              <a:t>sobre</a:t>
            </a:r>
            <a:r>
              <a:rPr lang="en-US" sz="2600" dirty="0" smtClean="0"/>
              <a:t> </a:t>
            </a:r>
            <a:r>
              <a:rPr lang="en-US" sz="2600" dirty="0"/>
              <a:t>el </a:t>
            </a:r>
            <a:r>
              <a:rPr lang="en-US" sz="2600" dirty="0" err="1"/>
              <a:t>Cambio</a:t>
            </a:r>
            <a:r>
              <a:rPr lang="en-US" sz="2600" dirty="0"/>
              <a:t> </a:t>
            </a:r>
            <a:r>
              <a:rPr lang="en-US" sz="2600" dirty="0" err="1"/>
              <a:t>Climático</a:t>
            </a:r>
            <a:r>
              <a:rPr lang="en-US" sz="2600" dirty="0"/>
              <a:t> (CNMUCC</a:t>
            </a:r>
            <a:r>
              <a:rPr lang="en-US" sz="2600" dirty="0" smtClean="0"/>
              <a:t>)</a:t>
            </a:r>
          </a:p>
          <a:p>
            <a:r>
              <a:rPr lang="en-US" sz="2600" dirty="0"/>
              <a:t>United Nations Framework Convention on Climate Change (UNFCCC)</a:t>
            </a:r>
          </a:p>
        </p:txBody>
      </p:sp>
    </p:spTree>
    <p:extLst>
      <p:ext uri="{BB962C8B-B14F-4D97-AF65-F5344CB8AC3E}">
        <p14:creationId xmlns:p14="http://schemas.microsoft.com/office/powerpoint/2010/main" val="1605171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3"/>
          <p:cNvSpPr txBox="1">
            <a:spLocks/>
          </p:cNvSpPr>
          <p:nvPr/>
        </p:nvSpPr>
        <p:spPr bwMode="auto">
          <a:xfrm>
            <a:off x="69270" y="6504569"/>
            <a:ext cx="9233188"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endParaRPr lang="en-US" sz="1100" dirty="0">
              <a:latin typeface="Myriad Pro" pitchFamily="34" charset="0"/>
            </a:endParaRPr>
          </a:p>
          <a:p>
            <a:pPr lvl="0"/>
            <a:r>
              <a:rPr lang="en-US" sz="1000" dirty="0">
                <a:hlinkClick r:id="rId3"/>
              </a:rPr>
              <a:t>https://unccelearn.org/course/ </a:t>
            </a:r>
            <a:r>
              <a:rPr lang="en-US" sz="950" dirty="0" smtClean="0">
                <a:latin typeface="Myriad Pro"/>
              </a:rPr>
              <a:t>UN </a:t>
            </a:r>
            <a:r>
              <a:rPr lang="en-US" sz="950" dirty="0" err="1">
                <a:latin typeface="Myriad Pro"/>
              </a:rPr>
              <a:t>CC:Learn</a:t>
            </a:r>
            <a:r>
              <a:rPr lang="en-US" sz="950" dirty="0">
                <a:latin typeface="Myriad Pro"/>
              </a:rPr>
              <a:t> </a:t>
            </a:r>
            <a:r>
              <a:rPr lang="en-US" sz="950" dirty="0" smtClean="0">
                <a:latin typeface="Myriad Pro"/>
              </a:rPr>
              <a:t>, </a:t>
            </a:r>
            <a:r>
              <a:rPr lang="en-US" sz="950" dirty="0" err="1" smtClean="0">
                <a:latin typeface="Myriad Pro"/>
              </a:rPr>
              <a:t>Curso</a:t>
            </a:r>
            <a:r>
              <a:rPr lang="en-US" sz="950" dirty="0" smtClean="0">
                <a:latin typeface="Myriad Pro"/>
              </a:rPr>
              <a:t> </a:t>
            </a:r>
            <a:r>
              <a:rPr lang="en-US" sz="950" dirty="0" err="1" smtClean="0">
                <a:latin typeface="Myriad Pro"/>
              </a:rPr>
              <a:t>en</a:t>
            </a:r>
            <a:r>
              <a:rPr lang="en-US" sz="950" dirty="0" smtClean="0">
                <a:latin typeface="Myriad Pro"/>
              </a:rPr>
              <a:t> </a:t>
            </a:r>
            <a:r>
              <a:rPr lang="en-US" sz="950" dirty="0" err="1" smtClean="0">
                <a:latin typeface="Myriad Pro"/>
              </a:rPr>
              <a:t>Línea</a:t>
            </a:r>
            <a:r>
              <a:rPr lang="en-US" sz="950" dirty="0" smtClean="0">
                <a:latin typeface="Myriad Pro"/>
              </a:rPr>
              <a:t> </a:t>
            </a:r>
            <a:r>
              <a:rPr lang="en-US" sz="950" dirty="0" err="1" smtClean="0">
                <a:latin typeface="Myriad Pro"/>
              </a:rPr>
              <a:t>Introducción</a:t>
            </a:r>
            <a:r>
              <a:rPr lang="en-US" sz="950" dirty="0" smtClean="0">
                <a:latin typeface="Myriad Pro"/>
              </a:rPr>
              <a:t> al </a:t>
            </a:r>
            <a:r>
              <a:rPr lang="en-US" sz="950" dirty="0" err="1" smtClean="0">
                <a:latin typeface="Myriad Pro"/>
              </a:rPr>
              <a:t>Cambio</a:t>
            </a:r>
            <a:r>
              <a:rPr lang="en-US" sz="950" dirty="0" smtClean="0">
                <a:latin typeface="Myriad Pro"/>
              </a:rPr>
              <a:t> </a:t>
            </a:r>
            <a:r>
              <a:rPr lang="en-US" sz="950" dirty="0" err="1" smtClean="0">
                <a:latin typeface="Myriad Pro"/>
              </a:rPr>
              <a:t>Climatico</a:t>
            </a:r>
            <a:r>
              <a:rPr lang="en-US" sz="950" dirty="0" smtClean="0">
                <a:latin typeface="Myriad Pro"/>
              </a:rPr>
              <a:t> , </a:t>
            </a:r>
            <a:r>
              <a:rPr lang="es-ES" sz="950" dirty="0" smtClean="0">
                <a:latin typeface="Myriad Pro"/>
              </a:rPr>
              <a:t>Tomado del Curso Sección </a:t>
            </a:r>
            <a:r>
              <a:rPr lang="es-ES" sz="950" dirty="0">
                <a:latin typeface="Myriad Pro"/>
              </a:rPr>
              <a:t>1: Introducción a la Ciencia del Cambio Climático</a:t>
            </a:r>
            <a:endParaRPr lang="en-US" sz="950" dirty="0">
              <a:latin typeface="Myriad Pro" pitchFamily="34" charset="0"/>
            </a:endParaRPr>
          </a:p>
          <a:p>
            <a:pPr fontAlgn="base">
              <a:spcBef>
                <a:spcPct val="0"/>
              </a:spcBef>
              <a:spcAft>
                <a:spcPct val="0"/>
              </a:spcAft>
              <a:defRPr/>
            </a:pPr>
            <a:endParaRPr lang="en-US" sz="1100" dirty="0">
              <a:latin typeface="Myriad Pro" pitchFamily="34" charset="0"/>
            </a:endParaRPr>
          </a:p>
        </p:txBody>
      </p:sp>
      <p:pic>
        <p:nvPicPr>
          <p:cNvPr id="27" name="Picture 2" descr="nfccc) - GreenArea.m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7060" y="156533"/>
            <a:ext cx="810279" cy="839265"/>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50">
            <a:extLst>
              <a:ext uri="{FF2B5EF4-FFF2-40B4-BE49-F238E27FC236}">
                <a16:creationId xmlns:a16="http://schemas.microsoft.com/office/drawing/2014/main" xmlns="" id="{D8694222-4D81-4A9A-93A2-23C89102F234}"/>
              </a:ext>
            </a:extLst>
          </p:cNvPr>
          <p:cNvSpPr txBox="1">
            <a:spLocks/>
          </p:cNvSpPr>
          <p:nvPr/>
        </p:nvSpPr>
        <p:spPr>
          <a:xfrm>
            <a:off x="446315" y="212170"/>
            <a:ext cx="9154885" cy="604781"/>
          </a:xfrm>
          <a:prstGeom prst="rect">
            <a:avLst/>
          </a:prstGeom>
        </p:spPr>
        <p:txBody>
          <a:bodyPr vert="horz" wrap="square" lIns="91440" tIns="45720" rIns="91440" bIns="45720" rtlCol="0" anchor="b">
            <a:spAutoFit/>
          </a:bodyPr>
          <a:lstStyle>
            <a:defPPr>
              <a:defRPr lang="es-ES_tradnl"/>
            </a:defPPr>
            <a:lvl1pPr>
              <a:lnSpc>
                <a:spcPct val="90000"/>
              </a:lnSpc>
              <a:spcBef>
                <a:spcPct val="0"/>
              </a:spcBef>
              <a:buNone/>
              <a:defRPr sz="2800" b="1" spc="-60">
                <a:latin typeface="Calisto MT" charset="0"/>
                <a:ea typeface="Calisto MT" charset="0"/>
                <a:cs typeface="Calisto MT" charset="0"/>
              </a:defRPr>
            </a:lvl1pPr>
          </a:lstStyle>
          <a:p>
            <a:r>
              <a:rPr lang="en-US" sz="3600" dirty="0" err="1"/>
              <a:t>Grupo</a:t>
            </a:r>
            <a:r>
              <a:rPr lang="en-US" sz="3600" dirty="0"/>
              <a:t> de las </a:t>
            </a:r>
            <a:r>
              <a:rPr lang="en-US" sz="3600" dirty="0" err="1" smtClean="0"/>
              <a:t>Partes</a:t>
            </a:r>
            <a:r>
              <a:rPr lang="en-US" sz="3600" dirty="0"/>
              <a:t> </a:t>
            </a:r>
            <a:r>
              <a:rPr lang="mr-IN" sz="3600" dirty="0" smtClean="0"/>
              <a:t>–</a:t>
            </a:r>
            <a:r>
              <a:rPr lang="en-US" sz="3600" dirty="0"/>
              <a:t> CNMUCC (UNFCCC</a:t>
            </a:r>
            <a:r>
              <a:rPr lang="en-US" sz="3600" dirty="0" smtClean="0"/>
              <a:t>) </a:t>
            </a:r>
            <a:endParaRPr lang="en-US" sz="3600" dirty="0"/>
          </a:p>
        </p:txBody>
      </p:sp>
      <p:graphicFrame>
        <p:nvGraphicFramePr>
          <p:cNvPr id="36" name="Content Placeholder 6"/>
          <p:cNvGraphicFramePr>
            <a:graphicFrameLocks noGrp="1"/>
          </p:cNvGraphicFramePr>
          <p:nvPr>
            <p:ph sz="quarter" idx="1"/>
            <p:extLst>
              <p:ext uri="{D42A27DB-BD31-4B8C-83A1-F6EECF244321}">
                <p14:modId xmlns:p14="http://schemas.microsoft.com/office/powerpoint/2010/main" val="542666364"/>
              </p:ext>
            </p:extLst>
          </p:nvPr>
        </p:nvGraphicFramePr>
        <p:xfrm>
          <a:off x="5316760" y="1586537"/>
          <a:ext cx="8437805" cy="48514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 name="Agrupar 1"/>
          <p:cNvGrpSpPr/>
          <p:nvPr/>
        </p:nvGrpSpPr>
        <p:grpSpPr>
          <a:xfrm>
            <a:off x="202270" y="1440144"/>
            <a:ext cx="6806195" cy="5344250"/>
            <a:chOff x="268683" y="945573"/>
            <a:chExt cx="6806195" cy="5344250"/>
          </a:xfrm>
        </p:grpSpPr>
        <p:graphicFrame>
          <p:nvGraphicFramePr>
            <p:cNvPr id="41" name="Content Placeholder 5"/>
            <p:cNvGraphicFramePr>
              <a:graphicFrameLocks/>
            </p:cNvGraphicFramePr>
            <p:nvPr>
              <p:extLst>
                <p:ext uri="{D42A27DB-BD31-4B8C-83A1-F6EECF244321}">
                  <p14:modId xmlns:p14="http://schemas.microsoft.com/office/powerpoint/2010/main" val="166164040"/>
                </p:ext>
              </p:extLst>
            </p:nvPr>
          </p:nvGraphicFramePr>
          <p:xfrm>
            <a:off x="297870" y="3026915"/>
            <a:ext cx="6777008" cy="32629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59" name="Content Placeholder 5"/>
            <p:cNvGraphicFramePr>
              <a:graphicFrameLocks/>
            </p:cNvGraphicFramePr>
            <p:nvPr>
              <p:extLst>
                <p:ext uri="{D42A27DB-BD31-4B8C-83A1-F6EECF244321}">
                  <p14:modId xmlns:p14="http://schemas.microsoft.com/office/powerpoint/2010/main" val="1371055526"/>
                </p:ext>
              </p:extLst>
            </p:nvPr>
          </p:nvGraphicFramePr>
          <p:xfrm>
            <a:off x="268683" y="945573"/>
            <a:ext cx="6706442" cy="32616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sp>
        <p:nvSpPr>
          <p:cNvPr id="3" name="Marcador de número de diapositiva 2"/>
          <p:cNvSpPr>
            <a:spLocks noGrp="1"/>
          </p:cNvSpPr>
          <p:nvPr>
            <p:ph type="sldNum" sz="quarter" idx="12"/>
          </p:nvPr>
        </p:nvSpPr>
        <p:spPr/>
        <p:txBody>
          <a:bodyPr/>
          <a:lstStyle/>
          <a:p>
            <a:fld id="{35AC8B0C-B16F-BD47-94BF-1296DA73BD02}" type="slidenum">
              <a:rPr lang="es-ES_tradnl" smtClean="0"/>
              <a:t>4</a:t>
            </a:fld>
            <a:endParaRPr lang="es-ES_tradnl"/>
          </a:p>
        </p:txBody>
      </p:sp>
      <p:sp>
        <p:nvSpPr>
          <p:cNvPr id="4" name="Rectángulo 3"/>
          <p:cNvSpPr/>
          <p:nvPr/>
        </p:nvSpPr>
        <p:spPr>
          <a:xfrm>
            <a:off x="0" y="1053346"/>
            <a:ext cx="12192000" cy="338554"/>
          </a:xfrm>
          <a:prstGeom prst="rect">
            <a:avLst/>
          </a:prstGeom>
        </p:spPr>
        <p:txBody>
          <a:bodyPr wrap="square">
            <a:spAutoFit/>
          </a:bodyPr>
          <a:lstStyle/>
          <a:p>
            <a:pPr algn="ctr"/>
            <a:r>
              <a:rPr lang="es-ES" sz="1600" dirty="0">
                <a:latin typeface="Arial" charset="0"/>
                <a:ea typeface="Arial" charset="0"/>
                <a:cs typeface="Arial" charset="0"/>
              </a:rPr>
              <a:t>Estados Africanos, Estados Asiáticos, Estados de Europa Oriental, </a:t>
            </a:r>
            <a:r>
              <a:rPr lang="es-ES" sz="1600">
                <a:latin typeface="Arial" charset="0"/>
                <a:ea typeface="Arial" charset="0"/>
                <a:cs typeface="Arial" charset="0"/>
              </a:rPr>
              <a:t>Estados </a:t>
            </a:r>
            <a:r>
              <a:rPr lang="es-ES" sz="1600" smtClean="0">
                <a:latin typeface="Arial" charset="0"/>
                <a:ea typeface="Arial" charset="0"/>
                <a:cs typeface="Arial" charset="0"/>
              </a:rPr>
              <a:t>Latinoamérica </a:t>
            </a:r>
            <a:r>
              <a:rPr lang="es-ES" sz="1600">
                <a:latin typeface="Arial" charset="0"/>
                <a:ea typeface="Arial" charset="0"/>
                <a:cs typeface="Arial" charset="0"/>
              </a:rPr>
              <a:t>y </a:t>
            </a:r>
            <a:r>
              <a:rPr lang="es-ES" sz="1600" smtClean="0">
                <a:latin typeface="Arial" charset="0"/>
                <a:ea typeface="Arial" charset="0"/>
                <a:cs typeface="Arial" charset="0"/>
              </a:rPr>
              <a:t>Caribe</a:t>
            </a:r>
            <a:r>
              <a:rPr lang="es-ES" sz="1600" dirty="0">
                <a:latin typeface="Arial" charset="0"/>
                <a:ea typeface="Arial" charset="0"/>
                <a:cs typeface="Arial" charset="0"/>
              </a:rPr>
              <a:t>, y </a:t>
            </a:r>
            <a:r>
              <a:rPr lang="es-ES" sz="1600">
                <a:latin typeface="Arial" charset="0"/>
                <a:ea typeface="Arial" charset="0"/>
                <a:cs typeface="Arial" charset="0"/>
              </a:rPr>
              <a:t>Estados </a:t>
            </a:r>
            <a:r>
              <a:rPr lang="es-ES" sz="1600" smtClean="0">
                <a:latin typeface="Arial" charset="0"/>
                <a:ea typeface="Arial" charset="0"/>
                <a:cs typeface="Arial" charset="0"/>
              </a:rPr>
              <a:t> </a:t>
            </a:r>
            <a:r>
              <a:rPr lang="es-ES" sz="1600" dirty="0">
                <a:latin typeface="Arial" charset="0"/>
                <a:ea typeface="Arial" charset="0"/>
                <a:cs typeface="Arial" charset="0"/>
              </a:rPr>
              <a:t>Europa Occidental </a:t>
            </a:r>
            <a:endParaRPr lang="es-ES_tradnl" sz="1600" dirty="0">
              <a:latin typeface="Arial" charset="0"/>
              <a:ea typeface="Arial" charset="0"/>
              <a:cs typeface="Arial" charset="0"/>
            </a:endParaRPr>
          </a:p>
        </p:txBody>
      </p:sp>
    </p:spTree>
    <p:extLst>
      <p:ext uri="{BB962C8B-B14F-4D97-AF65-F5344CB8AC3E}">
        <p14:creationId xmlns:p14="http://schemas.microsoft.com/office/powerpoint/2010/main" val="923644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pPr>
              <a:defRPr/>
            </a:pPr>
            <a:fld id="{C8086BD3-1868-4CED-8D59-5D8005814E33}" type="slidenum">
              <a:rPr lang="en-US" smtClean="0"/>
              <a:pPr>
                <a:defRPr/>
              </a:pPr>
              <a:t>5</a:t>
            </a:fld>
            <a:endParaRPr lang="en-US" dirty="0"/>
          </a:p>
        </p:txBody>
      </p:sp>
      <p:sp>
        <p:nvSpPr>
          <p:cNvPr id="36" name="Title 50">
            <a:extLst>
              <a:ext uri="{FF2B5EF4-FFF2-40B4-BE49-F238E27FC236}">
                <a16:creationId xmlns:a16="http://schemas.microsoft.com/office/drawing/2014/main" xmlns="" id="{D8694222-4D81-4A9A-93A2-23C89102F234}"/>
              </a:ext>
            </a:extLst>
          </p:cNvPr>
          <p:cNvSpPr txBox="1">
            <a:spLocks/>
          </p:cNvSpPr>
          <p:nvPr/>
        </p:nvSpPr>
        <p:spPr>
          <a:xfrm>
            <a:off x="397177" y="311285"/>
            <a:ext cx="10607040" cy="812530"/>
          </a:xfrm>
          <a:prstGeom prst="rect">
            <a:avLst/>
          </a:prstGeom>
        </p:spPr>
        <p:txBody>
          <a:bodyPr vert="horz" lIns="91440" tIns="45720" rIns="91440" bIns="45720" rtlCol="0" anchor="b">
            <a:spAutoFit/>
          </a:bodyPr>
          <a:lstStyle>
            <a:defPPr>
              <a:defRPr lang="es-ES_tradnl"/>
            </a:defPPr>
            <a:lvl1pPr>
              <a:lnSpc>
                <a:spcPct val="90000"/>
              </a:lnSpc>
              <a:spcBef>
                <a:spcPct val="0"/>
              </a:spcBef>
              <a:buNone/>
              <a:defRPr sz="3600" b="1" spc="-60">
                <a:latin typeface="Calisto MT" charset="0"/>
                <a:ea typeface="Calisto MT" charset="0"/>
                <a:cs typeface="Calisto MT" charset="0"/>
              </a:defRPr>
            </a:lvl1pPr>
          </a:lstStyle>
          <a:p>
            <a:r>
              <a:rPr lang="en-US" sz="2800" dirty="0" err="1"/>
              <a:t>Grupo</a:t>
            </a:r>
            <a:r>
              <a:rPr lang="en-US" sz="2800" dirty="0"/>
              <a:t> </a:t>
            </a:r>
            <a:r>
              <a:rPr lang="en-US" sz="2800" dirty="0" err="1"/>
              <a:t>Intergubernamental</a:t>
            </a:r>
            <a:r>
              <a:rPr lang="en-US" sz="2800" dirty="0"/>
              <a:t> de </a:t>
            </a:r>
            <a:r>
              <a:rPr lang="en-US" sz="2800" dirty="0" err="1"/>
              <a:t>Expertos</a:t>
            </a:r>
            <a:r>
              <a:rPr lang="en-US" sz="2800" dirty="0"/>
              <a:t> </a:t>
            </a:r>
            <a:r>
              <a:rPr lang="en-US" sz="2800" dirty="0" err="1"/>
              <a:t>sobre</a:t>
            </a:r>
            <a:r>
              <a:rPr lang="en-US" sz="2800" dirty="0"/>
              <a:t> el </a:t>
            </a:r>
            <a:r>
              <a:rPr lang="en-US" sz="2800" dirty="0" err="1"/>
              <a:t>Cambio</a:t>
            </a:r>
            <a:r>
              <a:rPr lang="en-US" sz="2800" dirty="0"/>
              <a:t> </a:t>
            </a:r>
            <a:r>
              <a:rPr lang="en-US" sz="2800" dirty="0" err="1"/>
              <a:t>Climático</a:t>
            </a:r>
            <a:endParaRPr lang="en-US" sz="2800" dirty="0"/>
          </a:p>
          <a:p>
            <a:r>
              <a:rPr lang="en-US" sz="2400" dirty="0"/>
              <a:t>IPCC (Intergovernmental Panel on Climate Change)</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720" y="3492500"/>
            <a:ext cx="63500" cy="152400"/>
          </a:xfrm>
          <a:prstGeom prst="rect">
            <a:avLst/>
          </a:prstGeom>
        </p:spPr>
      </p:pic>
      <p:graphicFrame>
        <p:nvGraphicFramePr>
          <p:cNvPr id="27" name="Content Placeholder 9"/>
          <p:cNvGraphicFramePr>
            <a:graphicFrameLocks noGrp="1"/>
          </p:cNvGraphicFramePr>
          <p:nvPr>
            <p:ph sz="quarter" idx="1"/>
            <p:extLst>
              <p:ext uri="{D42A27DB-BD31-4B8C-83A1-F6EECF244321}">
                <p14:modId xmlns:p14="http://schemas.microsoft.com/office/powerpoint/2010/main" val="741291509"/>
              </p:ext>
            </p:extLst>
          </p:nvPr>
        </p:nvGraphicFramePr>
        <p:xfrm>
          <a:off x="795923" y="1174847"/>
          <a:ext cx="9403783" cy="47877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4200" y="3543982"/>
            <a:ext cx="2740681" cy="2028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Footer Placeholder 3"/>
          <p:cNvSpPr txBox="1">
            <a:spLocks/>
          </p:cNvSpPr>
          <p:nvPr/>
        </p:nvSpPr>
        <p:spPr bwMode="auto">
          <a:xfrm>
            <a:off x="0" y="6519779"/>
            <a:ext cx="9233188"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endParaRPr lang="en-US" sz="1100" dirty="0">
              <a:latin typeface="Myriad Pro" pitchFamily="34" charset="0"/>
            </a:endParaRPr>
          </a:p>
          <a:p>
            <a:pPr lvl="0"/>
            <a:r>
              <a:rPr lang="en-US" sz="1000" dirty="0">
                <a:hlinkClick r:id="rId10"/>
              </a:rPr>
              <a:t>https://unccelearn.org/course/ </a:t>
            </a:r>
            <a:r>
              <a:rPr lang="en-US" sz="950" dirty="0" smtClean="0">
                <a:latin typeface="Myriad Pro"/>
              </a:rPr>
              <a:t>UN </a:t>
            </a:r>
            <a:r>
              <a:rPr lang="en-US" sz="950" dirty="0" err="1">
                <a:latin typeface="Myriad Pro"/>
              </a:rPr>
              <a:t>CC:Learn</a:t>
            </a:r>
            <a:r>
              <a:rPr lang="en-US" sz="950" dirty="0">
                <a:latin typeface="Myriad Pro"/>
              </a:rPr>
              <a:t> </a:t>
            </a:r>
            <a:r>
              <a:rPr lang="en-US" sz="950" dirty="0" smtClean="0">
                <a:latin typeface="Myriad Pro"/>
              </a:rPr>
              <a:t>, </a:t>
            </a:r>
            <a:r>
              <a:rPr lang="en-US" sz="950" dirty="0" err="1" smtClean="0">
                <a:latin typeface="Myriad Pro"/>
              </a:rPr>
              <a:t>Curso</a:t>
            </a:r>
            <a:r>
              <a:rPr lang="en-US" sz="950" dirty="0" smtClean="0">
                <a:latin typeface="Myriad Pro"/>
              </a:rPr>
              <a:t> </a:t>
            </a:r>
            <a:r>
              <a:rPr lang="en-US" sz="950" dirty="0" err="1" smtClean="0">
                <a:latin typeface="Myriad Pro"/>
              </a:rPr>
              <a:t>en</a:t>
            </a:r>
            <a:r>
              <a:rPr lang="en-US" sz="950" dirty="0" smtClean="0">
                <a:latin typeface="Myriad Pro"/>
              </a:rPr>
              <a:t> </a:t>
            </a:r>
            <a:r>
              <a:rPr lang="en-US" sz="950" dirty="0" err="1" smtClean="0">
                <a:latin typeface="Myriad Pro"/>
              </a:rPr>
              <a:t>Línea</a:t>
            </a:r>
            <a:r>
              <a:rPr lang="en-US" sz="950" dirty="0" smtClean="0">
                <a:latin typeface="Myriad Pro"/>
              </a:rPr>
              <a:t> </a:t>
            </a:r>
            <a:r>
              <a:rPr lang="en-US" sz="950" dirty="0" err="1" smtClean="0">
                <a:latin typeface="Myriad Pro"/>
              </a:rPr>
              <a:t>Introducción</a:t>
            </a:r>
            <a:r>
              <a:rPr lang="en-US" sz="950" dirty="0" smtClean="0">
                <a:latin typeface="Myriad Pro"/>
              </a:rPr>
              <a:t> al </a:t>
            </a:r>
            <a:r>
              <a:rPr lang="en-US" sz="950" dirty="0" err="1" smtClean="0">
                <a:latin typeface="Myriad Pro"/>
              </a:rPr>
              <a:t>Cambio</a:t>
            </a:r>
            <a:r>
              <a:rPr lang="en-US" sz="950" dirty="0" smtClean="0">
                <a:latin typeface="Myriad Pro"/>
              </a:rPr>
              <a:t> </a:t>
            </a:r>
            <a:r>
              <a:rPr lang="en-US" sz="950" dirty="0" err="1" smtClean="0">
                <a:latin typeface="Myriad Pro"/>
              </a:rPr>
              <a:t>Climatico</a:t>
            </a:r>
            <a:r>
              <a:rPr lang="en-US" sz="950" dirty="0" smtClean="0">
                <a:latin typeface="Myriad Pro"/>
              </a:rPr>
              <a:t> , </a:t>
            </a:r>
            <a:r>
              <a:rPr lang="es-ES" sz="950" dirty="0" smtClean="0">
                <a:latin typeface="Myriad Pro"/>
              </a:rPr>
              <a:t>Tomado del Curso Sección </a:t>
            </a:r>
            <a:r>
              <a:rPr lang="es-ES" sz="950" dirty="0">
                <a:latin typeface="Myriad Pro"/>
              </a:rPr>
              <a:t>1: Introducción a la Ciencia del Cambio Climático</a:t>
            </a:r>
            <a:endParaRPr lang="en-US" sz="950" dirty="0">
              <a:latin typeface="Myriad Pro" pitchFamily="34" charset="0"/>
            </a:endParaRPr>
          </a:p>
          <a:p>
            <a:pPr fontAlgn="base">
              <a:spcBef>
                <a:spcPct val="0"/>
              </a:spcBef>
              <a:spcAft>
                <a:spcPct val="0"/>
              </a:spcAft>
              <a:defRPr/>
            </a:pPr>
            <a:endParaRPr lang="en-US" sz="1100" dirty="0">
              <a:latin typeface="Myriad Pro" pitchFamily="34" charset="0"/>
            </a:endParaRPr>
          </a:p>
        </p:txBody>
      </p:sp>
      <p:sp>
        <p:nvSpPr>
          <p:cNvPr id="25" name="CuadroTexto 24"/>
          <p:cNvSpPr txBox="1"/>
          <p:nvPr/>
        </p:nvSpPr>
        <p:spPr>
          <a:xfrm>
            <a:off x="966086" y="5661558"/>
            <a:ext cx="6569328" cy="646331"/>
          </a:xfrm>
          <a:prstGeom prst="rect">
            <a:avLst/>
          </a:prstGeom>
          <a:noFill/>
        </p:spPr>
        <p:txBody>
          <a:bodyPr wrap="square" rtlCol="0">
            <a:spAutoFit/>
          </a:bodyPr>
          <a:lstStyle/>
          <a:p>
            <a:r>
              <a:rPr lang="en-US" dirty="0" smtClean="0"/>
              <a:t>Dr. Mercy Borbor C. </a:t>
            </a:r>
            <a:r>
              <a:rPr lang="en-US" dirty="0" err="1" smtClean="0"/>
              <a:t>Profesora</a:t>
            </a:r>
            <a:r>
              <a:rPr lang="en-US" dirty="0" smtClean="0"/>
              <a:t> de FIMCM (ESPOL), </a:t>
            </a:r>
            <a:r>
              <a:rPr lang="en-US" dirty="0" err="1" smtClean="0"/>
              <a:t>es</a:t>
            </a:r>
            <a:r>
              <a:rPr lang="en-US" dirty="0" smtClean="0"/>
              <a:t> </a:t>
            </a:r>
            <a:r>
              <a:rPr lang="en-US" dirty="0" err="1"/>
              <a:t>a</a:t>
            </a:r>
            <a:r>
              <a:rPr lang="en-US" dirty="0" err="1" smtClean="0"/>
              <a:t>utora</a:t>
            </a:r>
            <a:r>
              <a:rPr lang="en-US" dirty="0" smtClean="0"/>
              <a:t> </a:t>
            </a:r>
            <a:r>
              <a:rPr lang="en-US" dirty="0" err="1" smtClean="0"/>
              <a:t>lider</a:t>
            </a:r>
            <a:r>
              <a:rPr lang="en-US" dirty="0" smtClean="0"/>
              <a:t> del </a:t>
            </a:r>
            <a:r>
              <a:rPr lang="en-US" dirty="0" err="1" smtClean="0"/>
              <a:t>Grupo</a:t>
            </a:r>
            <a:r>
              <a:rPr lang="en-US" dirty="0" smtClean="0"/>
              <a:t> de </a:t>
            </a:r>
            <a:r>
              <a:rPr lang="en-US" dirty="0" err="1" smtClean="0"/>
              <a:t>Trabajo</a:t>
            </a:r>
            <a:r>
              <a:rPr lang="en-US" dirty="0" smtClean="0"/>
              <a:t> III de Mitigation  del IPCC (2019-2022). </a:t>
            </a:r>
            <a:endParaRPr lang="es-EC" dirty="0"/>
          </a:p>
        </p:txBody>
      </p:sp>
      <p:pic>
        <p:nvPicPr>
          <p:cNvPr id="1026" name="Picture 2" descr="eforma de la gobernanza | Organización Meteorológica Mundial"/>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62633" y="-317500"/>
            <a:ext cx="1982334" cy="1251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 consumo desenfrenado amenaza el futuro del planeta, alerta el ..."/>
          <p:cNvPicPr>
            <a:picLocks noChangeAspect="1" noChangeArrowheads="1"/>
          </p:cNvPicPr>
          <p:nvPr/>
        </p:nvPicPr>
        <p:blipFill>
          <a:blip r:embed="rId12">
            <a:clrChange>
              <a:clrFrom>
                <a:srgbClr val="FFFDFD"/>
              </a:clrFrom>
              <a:clrTo>
                <a:srgbClr val="FFFDFD">
                  <a:alpha val="0"/>
                </a:srgbClr>
              </a:clrTo>
            </a:clrChange>
            <a:extLst>
              <a:ext uri="{28A0092B-C50C-407E-A947-70E740481C1C}">
                <a14:useLocalDpi xmlns:a14="http://schemas.microsoft.com/office/drawing/2010/main" val="0"/>
              </a:ext>
            </a:extLst>
          </a:blip>
          <a:srcRect/>
          <a:stretch>
            <a:fillRect/>
          </a:stretch>
        </p:blipFill>
        <p:spPr bwMode="auto">
          <a:xfrm>
            <a:off x="10656336" y="786077"/>
            <a:ext cx="1394927" cy="96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646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213470"/>
            <a:ext cx="2743200" cy="365125"/>
          </a:xfrm>
        </p:spPr>
        <p:txBody>
          <a:bodyPr>
            <a:normAutofit/>
          </a:bodyPr>
          <a:lstStyle/>
          <a:p>
            <a:pPr>
              <a:defRPr/>
            </a:pPr>
            <a:fld id="{C8086BD3-1868-4CED-8D59-5D8005814E33}" type="slidenum">
              <a:rPr lang="en-US" smtClean="0"/>
              <a:pPr>
                <a:defRPr/>
              </a:pPr>
              <a:t>6</a:t>
            </a:fld>
            <a:endParaRPr lang="en-U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720" y="3349620"/>
            <a:ext cx="63500" cy="152400"/>
          </a:xfrm>
          <a:prstGeom prst="rect">
            <a:avLst/>
          </a:prstGeom>
        </p:spPr>
      </p:pic>
      <p:sp>
        <p:nvSpPr>
          <p:cNvPr id="24" name="Footer Placeholder 3"/>
          <p:cNvSpPr txBox="1">
            <a:spLocks/>
          </p:cNvSpPr>
          <p:nvPr/>
        </p:nvSpPr>
        <p:spPr bwMode="auto">
          <a:xfrm>
            <a:off x="0" y="6391879"/>
            <a:ext cx="9233188"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endParaRPr lang="en-US" sz="1100" dirty="0">
              <a:latin typeface="Myriad Pro" pitchFamily="34" charset="0"/>
            </a:endParaRPr>
          </a:p>
          <a:p>
            <a:pPr lvl="0"/>
            <a:r>
              <a:rPr lang="en-US" sz="1000" dirty="0">
                <a:hlinkClick r:id="rId4"/>
              </a:rPr>
              <a:t>https://unccelearn.org/course/ </a:t>
            </a:r>
            <a:r>
              <a:rPr lang="en-US" sz="950" dirty="0" smtClean="0">
                <a:latin typeface="Myriad Pro"/>
              </a:rPr>
              <a:t>UN </a:t>
            </a:r>
            <a:r>
              <a:rPr lang="en-US" sz="950" dirty="0" err="1">
                <a:latin typeface="Myriad Pro"/>
              </a:rPr>
              <a:t>CC:Learn</a:t>
            </a:r>
            <a:r>
              <a:rPr lang="en-US" sz="950" dirty="0">
                <a:latin typeface="Myriad Pro"/>
              </a:rPr>
              <a:t> </a:t>
            </a:r>
            <a:r>
              <a:rPr lang="en-US" sz="950" dirty="0" smtClean="0">
                <a:latin typeface="Myriad Pro"/>
              </a:rPr>
              <a:t>, </a:t>
            </a:r>
            <a:r>
              <a:rPr lang="en-US" sz="950" dirty="0" err="1" smtClean="0">
                <a:latin typeface="Myriad Pro"/>
              </a:rPr>
              <a:t>Curso</a:t>
            </a:r>
            <a:r>
              <a:rPr lang="en-US" sz="950" dirty="0" smtClean="0">
                <a:latin typeface="Myriad Pro"/>
              </a:rPr>
              <a:t> </a:t>
            </a:r>
            <a:r>
              <a:rPr lang="en-US" sz="950" dirty="0" err="1" smtClean="0">
                <a:latin typeface="Myriad Pro"/>
              </a:rPr>
              <a:t>en</a:t>
            </a:r>
            <a:r>
              <a:rPr lang="en-US" sz="950" dirty="0" smtClean="0">
                <a:latin typeface="Myriad Pro"/>
              </a:rPr>
              <a:t> </a:t>
            </a:r>
            <a:r>
              <a:rPr lang="en-US" sz="950" dirty="0" err="1" smtClean="0">
                <a:latin typeface="Myriad Pro"/>
              </a:rPr>
              <a:t>Línea</a:t>
            </a:r>
            <a:r>
              <a:rPr lang="en-US" sz="950" dirty="0" smtClean="0">
                <a:latin typeface="Myriad Pro"/>
              </a:rPr>
              <a:t> </a:t>
            </a:r>
            <a:r>
              <a:rPr lang="en-US" sz="950" dirty="0" err="1" smtClean="0">
                <a:latin typeface="Myriad Pro"/>
              </a:rPr>
              <a:t>Introducción</a:t>
            </a:r>
            <a:r>
              <a:rPr lang="en-US" sz="950" dirty="0" smtClean="0">
                <a:latin typeface="Myriad Pro"/>
              </a:rPr>
              <a:t> al </a:t>
            </a:r>
            <a:r>
              <a:rPr lang="en-US" sz="950" dirty="0" err="1" smtClean="0">
                <a:latin typeface="Myriad Pro"/>
              </a:rPr>
              <a:t>Cambio</a:t>
            </a:r>
            <a:r>
              <a:rPr lang="en-US" sz="950" dirty="0" smtClean="0">
                <a:latin typeface="Myriad Pro"/>
              </a:rPr>
              <a:t> </a:t>
            </a:r>
            <a:r>
              <a:rPr lang="en-US" sz="950" dirty="0" err="1" smtClean="0">
                <a:latin typeface="Myriad Pro"/>
              </a:rPr>
              <a:t>Climatico</a:t>
            </a:r>
            <a:r>
              <a:rPr lang="en-US" sz="950" dirty="0" smtClean="0">
                <a:latin typeface="Myriad Pro"/>
              </a:rPr>
              <a:t> , </a:t>
            </a:r>
            <a:r>
              <a:rPr lang="es-ES" sz="950" dirty="0" smtClean="0">
                <a:latin typeface="Myriad Pro"/>
              </a:rPr>
              <a:t>Tomado del Curso Sección </a:t>
            </a:r>
            <a:r>
              <a:rPr lang="es-ES" sz="950" dirty="0">
                <a:latin typeface="Myriad Pro"/>
              </a:rPr>
              <a:t>1: Introducción a la Ciencia del Cambio Climático</a:t>
            </a:r>
            <a:endParaRPr lang="en-US" sz="950" dirty="0">
              <a:latin typeface="Myriad Pro" pitchFamily="34" charset="0"/>
            </a:endParaRPr>
          </a:p>
          <a:p>
            <a:pPr fontAlgn="base">
              <a:spcBef>
                <a:spcPct val="0"/>
              </a:spcBef>
              <a:spcAft>
                <a:spcPct val="0"/>
              </a:spcAft>
              <a:defRPr/>
            </a:pPr>
            <a:endParaRPr lang="en-US" sz="1100" dirty="0">
              <a:latin typeface="Myriad Pro" pitchFamily="34" charset="0"/>
            </a:endParaRPr>
          </a:p>
        </p:txBody>
      </p:sp>
      <p:graphicFrame>
        <p:nvGraphicFramePr>
          <p:cNvPr id="26" name="Content Placeholder 7"/>
          <p:cNvGraphicFramePr>
            <a:graphicFrameLocks noGrp="1"/>
          </p:cNvGraphicFramePr>
          <p:nvPr>
            <p:ph sz="quarter" idx="1"/>
            <p:extLst>
              <p:ext uri="{D42A27DB-BD31-4B8C-83A1-F6EECF244321}">
                <p14:modId xmlns:p14="http://schemas.microsoft.com/office/powerpoint/2010/main" val="1240550377"/>
              </p:ext>
            </p:extLst>
          </p:nvPr>
        </p:nvGraphicFramePr>
        <p:xfrm>
          <a:off x="901701" y="1227684"/>
          <a:ext cx="10260012" cy="53031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0" name="Title 50">
            <a:extLst>
              <a:ext uri="{FF2B5EF4-FFF2-40B4-BE49-F238E27FC236}">
                <a16:creationId xmlns:a16="http://schemas.microsoft.com/office/drawing/2014/main" xmlns="" id="{D8694222-4D81-4A9A-93A2-23C89102F234}"/>
              </a:ext>
            </a:extLst>
          </p:cNvPr>
          <p:cNvSpPr txBox="1">
            <a:spLocks/>
          </p:cNvSpPr>
          <p:nvPr/>
        </p:nvSpPr>
        <p:spPr>
          <a:xfrm>
            <a:off x="397177" y="311285"/>
            <a:ext cx="10607040" cy="812530"/>
          </a:xfrm>
          <a:prstGeom prst="rect">
            <a:avLst/>
          </a:prstGeom>
        </p:spPr>
        <p:txBody>
          <a:bodyPr vert="horz" lIns="91440" tIns="45720" rIns="91440" bIns="45720" rtlCol="0" anchor="b">
            <a:spAutoFit/>
          </a:bodyPr>
          <a:lstStyle>
            <a:defPPr>
              <a:defRPr lang="es-ES_tradnl"/>
            </a:defPPr>
            <a:lvl1pPr>
              <a:lnSpc>
                <a:spcPct val="90000"/>
              </a:lnSpc>
              <a:spcBef>
                <a:spcPct val="0"/>
              </a:spcBef>
              <a:buNone/>
              <a:defRPr sz="3600" b="1" spc="-60">
                <a:latin typeface="Calisto MT" charset="0"/>
                <a:ea typeface="Calisto MT" charset="0"/>
                <a:cs typeface="Calisto MT" charset="0"/>
              </a:defRPr>
            </a:lvl1pPr>
          </a:lstStyle>
          <a:p>
            <a:r>
              <a:rPr lang="en-US" sz="2800" dirty="0" err="1"/>
              <a:t>Grupo</a:t>
            </a:r>
            <a:r>
              <a:rPr lang="en-US" sz="2800" dirty="0"/>
              <a:t> </a:t>
            </a:r>
            <a:r>
              <a:rPr lang="en-US" sz="2800" dirty="0" err="1"/>
              <a:t>Intergubernamental</a:t>
            </a:r>
            <a:r>
              <a:rPr lang="en-US" sz="2800" dirty="0"/>
              <a:t> de </a:t>
            </a:r>
            <a:r>
              <a:rPr lang="en-US" sz="2800" dirty="0" err="1"/>
              <a:t>Expertos</a:t>
            </a:r>
            <a:r>
              <a:rPr lang="en-US" sz="2800" dirty="0"/>
              <a:t> </a:t>
            </a:r>
            <a:r>
              <a:rPr lang="en-US" sz="2800" dirty="0" err="1"/>
              <a:t>sobre</a:t>
            </a:r>
            <a:r>
              <a:rPr lang="en-US" sz="2800" dirty="0"/>
              <a:t> el </a:t>
            </a:r>
            <a:r>
              <a:rPr lang="en-US" sz="2800" dirty="0" err="1"/>
              <a:t>Cambio</a:t>
            </a:r>
            <a:r>
              <a:rPr lang="en-US" sz="2800" dirty="0"/>
              <a:t> </a:t>
            </a:r>
            <a:r>
              <a:rPr lang="en-US" sz="2800" dirty="0" err="1"/>
              <a:t>Climático</a:t>
            </a:r>
            <a:endParaRPr lang="en-US" sz="2800" dirty="0"/>
          </a:p>
          <a:p>
            <a:r>
              <a:rPr lang="en-US" sz="2400" dirty="0"/>
              <a:t>IPCC (Intergovernmental Panel on Climate Change)</a:t>
            </a:r>
          </a:p>
        </p:txBody>
      </p:sp>
    </p:spTree>
    <p:extLst>
      <p:ext uri="{BB962C8B-B14F-4D97-AF65-F5344CB8AC3E}">
        <p14:creationId xmlns:p14="http://schemas.microsoft.com/office/powerpoint/2010/main" val="1676766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Conector recto 98"/>
          <p:cNvCxnSpPr/>
          <p:nvPr/>
        </p:nvCxnSpPr>
        <p:spPr>
          <a:xfrm>
            <a:off x="6251335" y="2700020"/>
            <a:ext cx="7020" cy="139668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a:off x="8898353" y="3628310"/>
            <a:ext cx="7020" cy="139668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5363282" y="1505541"/>
            <a:ext cx="19367" cy="198521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flipH="1">
            <a:off x="2746889" y="3440230"/>
            <a:ext cx="4305" cy="107873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907380" y="4097294"/>
            <a:ext cx="7020" cy="139668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2416087" y="2700020"/>
            <a:ext cx="0" cy="140788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lecha a la derecha con bandas 9"/>
          <p:cNvSpPr/>
          <p:nvPr/>
        </p:nvSpPr>
        <p:spPr>
          <a:xfrm>
            <a:off x="0" y="3048000"/>
            <a:ext cx="12192000" cy="1451429"/>
          </a:xfrm>
          <a:prstGeom prst="strip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3" name="Conector recto 12"/>
          <p:cNvCxnSpPr/>
          <p:nvPr/>
        </p:nvCxnSpPr>
        <p:spPr>
          <a:xfrm>
            <a:off x="525370" y="2310344"/>
            <a:ext cx="24504" cy="168801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Rectángulo 20"/>
          <p:cNvSpPr/>
          <p:nvPr/>
        </p:nvSpPr>
        <p:spPr>
          <a:xfrm>
            <a:off x="185546" y="1809271"/>
            <a:ext cx="1326003" cy="707886"/>
          </a:xfrm>
          <a:prstGeom prst="rect">
            <a:avLst/>
          </a:prstGeom>
        </p:spPr>
        <p:txBody>
          <a:bodyPr wrap="square">
            <a:spAutoFit/>
          </a:bodyPr>
          <a:lstStyle/>
          <a:p>
            <a:r>
              <a:rPr lang="es-ES_tradnl" sz="4000" dirty="0" smtClean="0">
                <a:latin typeface="Arial" charset="0"/>
                <a:ea typeface="Arial" charset="0"/>
                <a:cs typeface="Arial" charset="0"/>
              </a:rPr>
              <a:t>1972</a:t>
            </a:r>
            <a:r>
              <a:rPr lang="es-ES_tradnl" dirty="0" smtClean="0">
                <a:latin typeface="Arial" charset="0"/>
                <a:ea typeface="Arial" charset="0"/>
                <a:cs typeface="Arial" charset="0"/>
              </a:rPr>
              <a:t> </a:t>
            </a:r>
          </a:p>
        </p:txBody>
      </p:sp>
      <p:sp>
        <p:nvSpPr>
          <p:cNvPr id="28" name="CuadroTexto 27"/>
          <p:cNvSpPr txBox="1"/>
          <p:nvPr/>
        </p:nvSpPr>
        <p:spPr>
          <a:xfrm>
            <a:off x="1676932" y="2273730"/>
            <a:ext cx="1431289" cy="707886"/>
          </a:xfrm>
          <a:prstGeom prst="rect">
            <a:avLst/>
          </a:prstGeom>
          <a:noFill/>
        </p:spPr>
        <p:txBody>
          <a:bodyPr wrap="square" rtlCol="0">
            <a:spAutoFit/>
          </a:bodyPr>
          <a:lstStyle/>
          <a:p>
            <a:pPr algn="r"/>
            <a:r>
              <a:rPr lang="es-ES_tradnl" sz="4000" dirty="0" smtClean="0">
                <a:latin typeface="Arial" charset="0"/>
                <a:ea typeface="Arial" charset="0"/>
                <a:cs typeface="Arial" charset="0"/>
              </a:rPr>
              <a:t>1987</a:t>
            </a:r>
          </a:p>
        </p:txBody>
      </p:sp>
      <p:pic>
        <p:nvPicPr>
          <p:cNvPr id="5122" name="Picture 2" descr="uestro futuro común? | Ambiental y C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924" y="332397"/>
            <a:ext cx="1384665" cy="2046896"/>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Agrupar 85"/>
          <p:cNvGrpSpPr/>
          <p:nvPr/>
        </p:nvGrpSpPr>
        <p:grpSpPr>
          <a:xfrm>
            <a:off x="101288" y="4692656"/>
            <a:ext cx="3080301" cy="1956187"/>
            <a:chOff x="101288" y="4692656"/>
            <a:chExt cx="3080301" cy="1956187"/>
          </a:xfrm>
        </p:grpSpPr>
        <p:sp>
          <p:nvSpPr>
            <p:cNvPr id="11" name="CuadroTexto 10"/>
            <p:cNvSpPr txBox="1"/>
            <p:nvPr/>
          </p:nvSpPr>
          <p:spPr>
            <a:xfrm>
              <a:off x="101288" y="5725513"/>
              <a:ext cx="3080301" cy="923330"/>
            </a:xfrm>
            <a:prstGeom prst="rect">
              <a:avLst/>
            </a:prstGeom>
            <a:noFill/>
          </p:spPr>
          <p:txBody>
            <a:bodyPr wrap="square" rtlCol="0">
              <a:spAutoFit/>
            </a:bodyPr>
            <a:lstStyle/>
            <a:p>
              <a:r>
                <a:rPr lang="es-ES_tradnl" sz="3600" dirty="0" smtClean="0">
                  <a:latin typeface="Arial" charset="0"/>
                  <a:ea typeface="Arial" charset="0"/>
                  <a:cs typeface="Arial" charset="0"/>
                </a:rPr>
                <a:t>1</a:t>
              </a:r>
              <a:r>
                <a:rPr lang="es-ES_tradnl" sz="3200" baseline="30000" dirty="0" smtClean="0">
                  <a:latin typeface="Arial" charset="0"/>
                  <a:ea typeface="Arial" charset="0"/>
                  <a:cs typeface="Arial" charset="0"/>
                </a:rPr>
                <a:t>ra </a:t>
              </a:r>
              <a:r>
                <a:rPr lang="es-ES_tradnl" dirty="0" smtClean="0">
                  <a:latin typeface="Arial" charset="0"/>
                  <a:ea typeface="Arial" charset="0"/>
                  <a:cs typeface="Arial" charset="0"/>
                </a:rPr>
                <a:t>Conferencia </a:t>
              </a:r>
              <a:r>
                <a:rPr lang="es-ES_tradnl" dirty="0">
                  <a:latin typeface="Arial" charset="0"/>
                  <a:ea typeface="Arial" charset="0"/>
                  <a:cs typeface="Arial" charset="0"/>
                </a:rPr>
                <a:t>Mundial </a:t>
              </a:r>
              <a:r>
                <a:rPr lang="es-ES_tradnl" dirty="0" smtClean="0">
                  <a:latin typeface="Arial" charset="0"/>
                  <a:ea typeface="Arial" charset="0"/>
                  <a:cs typeface="Arial" charset="0"/>
                </a:rPr>
                <a:t>sobre Clima (Ginebra) </a:t>
              </a:r>
            </a:p>
          </p:txBody>
        </p:sp>
        <p:pic>
          <p:nvPicPr>
            <p:cNvPr id="5124" name="Picture 4" descr="ogo OMM — Ratti Luino S.R.L."/>
            <p:cNvPicPr>
              <a:picLocks noChangeAspect="1" noChangeArrowheads="1"/>
            </p:cNvPicPr>
            <p:nvPr/>
          </p:nvPicPr>
          <p:blipFill>
            <a:blip r:embed="rId4">
              <a:clrChange>
                <a:clrFrom>
                  <a:srgbClr val="F4F8FB"/>
                </a:clrFrom>
                <a:clrTo>
                  <a:srgbClr val="F4F8FB">
                    <a:alpha val="0"/>
                  </a:srgbClr>
                </a:clrTo>
              </a:clrChange>
              <a:extLst>
                <a:ext uri="{28A0092B-C50C-407E-A947-70E740481C1C}">
                  <a14:useLocalDpi xmlns:a14="http://schemas.microsoft.com/office/drawing/2010/main" val="0"/>
                </a:ext>
              </a:extLst>
            </a:blip>
            <a:srcRect/>
            <a:stretch>
              <a:fillRect/>
            </a:stretch>
          </p:blipFill>
          <p:spPr bwMode="auto">
            <a:xfrm>
              <a:off x="168702" y="4692656"/>
              <a:ext cx="1599573" cy="890429"/>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30"/>
            <p:cNvSpPr/>
            <p:nvPr/>
          </p:nvSpPr>
          <p:spPr>
            <a:xfrm>
              <a:off x="293146" y="5315943"/>
              <a:ext cx="1326004" cy="707886"/>
            </a:xfrm>
            <a:prstGeom prst="rect">
              <a:avLst/>
            </a:prstGeom>
            <a:noFill/>
          </p:spPr>
          <p:txBody>
            <a:bodyPr wrap="square" rtlCol="0">
              <a:spAutoFit/>
            </a:bodyPr>
            <a:lstStyle/>
            <a:p>
              <a:pPr algn="r"/>
              <a:r>
                <a:rPr lang="es-ES_tradnl" sz="4000" dirty="0">
                  <a:latin typeface="Arial" charset="0"/>
                  <a:ea typeface="Arial" charset="0"/>
                  <a:cs typeface="Arial" charset="0"/>
                </a:rPr>
                <a:t>1979</a:t>
              </a:r>
            </a:p>
          </p:txBody>
        </p:sp>
      </p:grpSp>
      <p:grpSp>
        <p:nvGrpSpPr>
          <p:cNvPr id="85" name="Agrupar 84"/>
          <p:cNvGrpSpPr/>
          <p:nvPr/>
        </p:nvGrpSpPr>
        <p:grpSpPr>
          <a:xfrm>
            <a:off x="1993466" y="4202568"/>
            <a:ext cx="1390128" cy="1544837"/>
            <a:chOff x="1793434" y="4202568"/>
            <a:chExt cx="1390128" cy="1544837"/>
          </a:xfrm>
        </p:grpSpPr>
        <p:sp>
          <p:nvSpPr>
            <p:cNvPr id="40" name="Rectángulo 39"/>
            <p:cNvSpPr/>
            <p:nvPr/>
          </p:nvSpPr>
          <p:spPr>
            <a:xfrm>
              <a:off x="1793434" y="4202568"/>
              <a:ext cx="1326004" cy="707886"/>
            </a:xfrm>
            <a:prstGeom prst="rect">
              <a:avLst/>
            </a:prstGeom>
            <a:noFill/>
          </p:spPr>
          <p:txBody>
            <a:bodyPr wrap="square" rtlCol="0">
              <a:spAutoFit/>
            </a:bodyPr>
            <a:lstStyle/>
            <a:p>
              <a:pPr algn="r"/>
              <a:r>
                <a:rPr lang="es-ES_tradnl" sz="4000" dirty="0" smtClean="0">
                  <a:latin typeface="Arial" charset="0"/>
                  <a:ea typeface="Arial" charset="0"/>
                  <a:cs typeface="Arial" charset="0"/>
                </a:rPr>
                <a:t>1988</a:t>
              </a:r>
              <a:endParaRPr lang="es-ES_tradnl" sz="4000" dirty="0">
                <a:latin typeface="Arial" charset="0"/>
                <a:ea typeface="Arial" charset="0"/>
                <a:cs typeface="Arial" charset="0"/>
              </a:endParaRPr>
            </a:p>
          </p:txBody>
        </p:sp>
        <p:pic>
          <p:nvPicPr>
            <p:cNvPr id="41"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434" y="4718587"/>
              <a:ext cx="1390128" cy="1028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8" name="Picture 8" descr="rupo Intergubernamental de Expertos sobre el Cambio Climático ..."/>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41" y="646151"/>
            <a:ext cx="1530269" cy="1400038"/>
          </a:xfrm>
          <a:prstGeom prst="rect">
            <a:avLst/>
          </a:prstGeom>
          <a:noFill/>
          <a:extLst>
            <a:ext uri="{909E8E84-426E-40DD-AFC4-6F175D3DCCD1}">
              <a14:hiddenFill xmlns:a14="http://schemas.microsoft.com/office/drawing/2010/main">
                <a:solidFill>
                  <a:srgbClr val="FFFFFF"/>
                </a:solidFill>
              </a14:hiddenFill>
            </a:ext>
          </a:extLst>
        </p:spPr>
      </p:pic>
      <p:sp>
        <p:nvSpPr>
          <p:cNvPr id="44" name="Rectángulo 43"/>
          <p:cNvSpPr/>
          <p:nvPr/>
        </p:nvSpPr>
        <p:spPr>
          <a:xfrm>
            <a:off x="3449949" y="3433874"/>
            <a:ext cx="1326004" cy="707886"/>
          </a:xfrm>
          <a:prstGeom prst="rect">
            <a:avLst/>
          </a:prstGeom>
          <a:noFill/>
        </p:spPr>
        <p:txBody>
          <a:bodyPr wrap="square" rtlCol="0">
            <a:spAutoFit/>
          </a:bodyPr>
          <a:lstStyle/>
          <a:p>
            <a:pPr algn="r"/>
            <a:r>
              <a:rPr lang="es-ES_tradnl" sz="4000" smtClean="0">
                <a:solidFill>
                  <a:schemeClr val="bg1"/>
                </a:solidFill>
                <a:latin typeface="Arial" charset="0"/>
                <a:ea typeface="Arial" charset="0"/>
                <a:cs typeface="Arial" charset="0"/>
              </a:rPr>
              <a:t>1992</a:t>
            </a:r>
            <a:endParaRPr lang="es-ES_tradnl" sz="4000" dirty="0">
              <a:solidFill>
                <a:schemeClr val="bg1"/>
              </a:solidFill>
              <a:latin typeface="Arial" charset="0"/>
              <a:ea typeface="Arial" charset="0"/>
              <a:cs typeface="Arial" charset="0"/>
            </a:endParaRPr>
          </a:p>
        </p:txBody>
      </p:sp>
      <p:cxnSp>
        <p:nvCxnSpPr>
          <p:cNvPr id="45" name="Conector recto 44"/>
          <p:cNvCxnSpPr/>
          <p:nvPr/>
        </p:nvCxnSpPr>
        <p:spPr>
          <a:xfrm flipH="1">
            <a:off x="4098528" y="1758733"/>
            <a:ext cx="61232" cy="362485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5" name="Agrupar 74"/>
          <p:cNvGrpSpPr/>
          <p:nvPr/>
        </p:nvGrpSpPr>
        <p:grpSpPr>
          <a:xfrm>
            <a:off x="3346379" y="5036568"/>
            <a:ext cx="2949113" cy="1724643"/>
            <a:chOff x="2791557" y="5211648"/>
            <a:chExt cx="2949113" cy="1724643"/>
          </a:xfrm>
        </p:grpSpPr>
        <p:pic>
          <p:nvPicPr>
            <p:cNvPr id="5132" name="Picture 12" descr="a Cimera de Rio (199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1557" y="5211648"/>
              <a:ext cx="1724643" cy="1724643"/>
            </a:xfrm>
            <a:prstGeom prst="rect">
              <a:avLst/>
            </a:prstGeom>
            <a:noFill/>
            <a:extLst>
              <a:ext uri="{909E8E84-426E-40DD-AFC4-6F175D3DCCD1}">
                <a14:hiddenFill xmlns:a14="http://schemas.microsoft.com/office/drawing/2010/main">
                  <a:solidFill>
                    <a:srgbClr val="FFFFFF"/>
                  </a:solidFill>
                </a14:hiddenFill>
              </a:ext>
            </a:extLst>
          </p:spPr>
        </p:pic>
        <p:sp>
          <p:nvSpPr>
            <p:cNvPr id="46" name="Rectángulo 45"/>
            <p:cNvSpPr/>
            <p:nvPr/>
          </p:nvSpPr>
          <p:spPr>
            <a:xfrm>
              <a:off x="3567173" y="6106152"/>
              <a:ext cx="2173497" cy="738664"/>
            </a:xfrm>
            <a:prstGeom prst="rect">
              <a:avLst/>
            </a:prstGeom>
          </p:spPr>
          <p:txBody>
            <a:bodyPr wrap="square">
              <a:spAutoFit/>
            </a:bodyPr>
            <a:lstStyle/>
            <a:p>
              <a:pPr algn="r"/>
              <a:r>
                <a:rPr lang="es-ES_tradnl" sz="1400" dirty="0">
                  <a:latin typeface="Arial" charset="0"/>
                  <a:ea typeface="Arial" charset="0"/>
                  <a:cs typeface="Arial" charset="0"/>
                </a:rPr>
                <a:t>Declaración de </a:t>
              </a:r>
              <a:r>
                <a:rPr lang="es-ES_tradnl" sz="1400" dirty="0" smtClean="0">
                  <a:latin typeface="Arial" charset="0"/>
                  <a:ea typeface="Arial" charset="0"/>
                  <a:cs typeface="Arial" charset="0"/>
                </a:rPr>
                <a:t>Río</a:t>
              </a:r>
            </a:p>
            <a:p>
              <a:pPr algn="r"/>
              <a:r>
                <a:rPr lang="es-ES_tradnl" sz="1400" dirty="0" smtClean="0">
                  <a:latin typeface="Arial" charset="0"/>
                  <a:ea typeface="Arial" charset="0"/>
                  <a:cs typeface="Arial" charset="0"/>
                </a:rPr>
                <a:t>Medio Ambiente, </a:t>
              </a:r>
            </a:p>
            <a:p>
              <a:pPr algn="r"/>
              <a:r>
                <a:rPr lang="es-ES_tradnl" sz="1400" dirty="0" smtClean="0">
                  <a:latin typeface="Arial" charset="0"/>
                  <a:ea typeface="Arial" charset="0"/>
                  <a:cs typeface="Arial" charset="0"/>
                </a:rPr>
                <a:t>el </a:t>
              </a:r>
              <a:r>
                <a:rPr lang="es-ES_tradnl" sz="1400" dirty="0">
                  <a:latin typeface="Arial" charset="0"/>
                  <a:ea typeface="Arial" charset="0"/>
                  <a:cs typeface="Arial" charset="0"/>
                </a:rPr>
                <a:t>Desarrollo y el Caribe</a:t>
              </a:r>
            </a:p>
          </p:txBody>
        </p:sp>
      </p:grpSp>
      <p:grpSp>
        <p:nvGrpSpPr>
          <p:cNvPr id="74" name="Agrupar 73"/>
          <p:cNvGrpSpPr/>
          <p:nvPr/>
        </p:nvGrpSpPr>
        <p:grpSpPr>
          <a:xfrm>
            <a:off x="4766850" y="704803"/>
            <a:ext cx="1759998" cy="946290"/>
            <a:chOff x="4314886" y="933520"/>
            <a:chExt cx="1759998" cy="946290"/>
          </a:xfrm>
        </p:grpSpPr>
        <p:sp>
          <p:nvSpPr>
            <p:cNvPr id="50" name="Rectángulo 49"/>
            <p:cNvSpPr/>
            <p:nvPr/>
          </p:nvSpPr>
          <p:spPr>
            <a:xfrm>
              <a:off x="4314886" y="933520"/>
              <a:ext cx="1698670" cy="369332"/>
            </a:xfrm>
            <a:prstGeom prst="rect">
              <a:avLst/>
            </a:prstGeom>
            <a:noFill/>
          </p:spPr>
          <p:txBody>
            <a:bodyPr wrap="square" rtlCol="0">
              <a:spAutoFit/>
            </a:bodyPr>
            <a:lstStyle/>
            <a:p>
              <a:pPr algn="ctr"/>
              <a:r>
                <a:rPr lang="es-ES_tradnl" dirty="0">
                  <a:latin typeface="Arial" charset="0"/>
                  <a:ea typeface="Arial" charset="0"/>
                  <a:cs typeface="Arial" charset="0"/>
                </a:rPr>
                <a:t>E</a:t>
              </a:r>
              <a:r>
                <a:rPr lang="es-ES_tradnl" dirty="0" smtClean="0">
                  <a:latin typeface="Arial" charset="0"/>
                  <a:ea typeface="Arial" charset="0"/>
                  <a:cs typeface="Arial" charset="0"/>
                </a:rPr>
                <a:t>ntra en vigor</a:t>
              </a:r>
              <a:endParaRPr lang="es-ES_tradnl" dirty="0">
                <a:latin typeface="Arial" charset="0"/>
                <a:ea typeface="Arial" charset="0"/>
                <a:cs typeface="Arial" charset="0"/>
              </a:endParaRPr>
            </a:p>
          </p:txBody>
        </p:sp>
        <p:pic>
          <p:nvPicPr>
            <p:cNvPr id="59" name="Picture 10" descr="onvenio Marco de Naciones Unidas. Cambio climátic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8030" y="1271785"/>
              <a:ext cx="616854" cy="411236"/>
            </a:xfrm>
            <a:prstGeom prst="rect">
              <a:avLst/>
            </a:prstGeom>
            <a:noFill/>
            <a:extLst>
              <a:ext uri="{909E8E84-426E-40DD-AFC4-6F175D3DCCD1}">
                <a14:hiddenFill xmlns:a14="http://schemas.microsoft.com/office/drawing/2010/main">
                  <a:solidFill>
                    <a:srgbClr val="FFFFFF"/>
                  </a:solidFill>
                </a14:hiddenFill>
              </a:ext>
            </a:extLst>
          </p:spPr>
        </p:pic>
        <p:sp>
          <p:nvSpPr>
            <p:cNvPr id="58" name="Rectángulo 57"/>
            <p:cNvSpPr/>
            <p:nvPr/>
          </p:nvSpPr>
          <p:spPr>
            <a:xfrm>
              <a:off x="4319298" y="1171924"/>
              <a:ext cx="1326004" cy="707886"/>
            </a:xfrm>
            <a:prstGeom prst="rect">
              <a:avLst/>
            </a:prstGeom>
            <a:noFill/>
          </p:spPr>
          <p:txBody>
            <a:bodyPr wrap="square" rtlCol="0">
              <a:spAutoFit/>
            </a:bodyPr>
            <a:lstStyle/>
            <a:p>
              <a:pPr algn="r"/>
              <a:r>
                <a:rPr lang="es-ES_tradnl" sz="4000" dirty="0" smtClean="0">
                  <a:latin typeface="Arial" charset="0"/>
                  <a:ea typeface="Arial" charset="0"/>
                  <a:cs typeface="Arial" charset="0"/>
                </a:rPr>
                <a:t>1994</a:t>
              </a:r>
              <a:endParaRPr lang="es-ES_tradnl" sz="4000" dirty="0">
                <a:latin typeface="Arial" charset="0"/>
                <a:ea typeface="Arial" charset="0"/>
                <a:cs typeface="Arial" charset="0"/>
              </a:endParaRPr>
            </a:p>
          </p:txBody>
        </p:sp>
      </p:grpSp>
      <p:grpSp>
        <p:nvGrpSpPr>
          <p:cNvPr id="69" name="Agrupar 68"/>
          <p:cNvGrpSpPr/>
          <p:nvPr/>
        </p:nvGrpSpPr>
        <p:grpSpPr>
          <a:xfrm>
            <a:off x="4927452" y="3545372"/>
            <a:ext cx="2365805" cy="2066717"/>
            <a:chOff x="6946193" y="3736517"/>
            <a:chExt cx="2365805" cy="2066717"/>
          </a:xfrm>
        </p:grpSpPr>
        <p:cxnSp>
          <p:nvCxnSpPr>
            <p:cNvPr id="61" name="Conector recto 60"/>
            <p:cNvCxnSpPr/>
            <p:nvPr/>
          </p:nvCxnSpPr>
          <p:spPr>
            <a:xfrm>
              <a:off x="7872634" y="3736517"/>
              <a:ext cx="12252" cy="125852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Rectángulo 53"/>
            <p:cNvSpPr/>
            <p:nvPr/>
          </p:nvSpPr>
          <p:spPr>
            <a:xfrm>
              <a:off x="6946193" y="4499429"/>
              <a:ext cx="1326004" cy="707886"/>
            </a:xfrm>
            <a:prstGeom prst="rect">
              <a:avLst/>
            </a:prstGeom>
            <a:noFill/>
          </p:spPr>
          <p:txBody>
            <a:bodyPr wrap="square" rtlCol="0">
              <a:spAutoFit/>
            </a:bodyPr>
            <a:lstStyle/>
            <a:p>
              <a:pPr algn="r"/>
              <a:r>
                <a:rPr lang="es-ES_tradnl" sz="4000" dirty="0" smtClean="0">
                  <a:latin typeface="Arial" charset="0"/>
                  <a:ea typeface="Arial" charset="0"/>
                  <a:cs typeface="Arial" charset="0"/>
                </a:rPr>
                <a:t>1995</a:t>
              </a:r>
              <a:endParaRPr lang="es-ES_tradnl" sz="4000" dirty="0">
                <a:latin typeface="Arial" charset="0"/>
                <a:ea typeface="Arial" charset="0"/>
                <a:cs typeface="Arial" charset="0"/>
              </a:endParaRPr>
            </a:p>
          </p:txBody>
        </p:sp>
        <p:pic>
          <p:nvPicPr>
            <p:cNvPr id="5134" name="Picture 14" descr="umbres Cambio Climático timeline | Timetoast timelines"/>
            <p:cNvPicPr>
              <a:picLocks noChangeAspect="1" noChangeArrowheads="1"/>
            </p:cNvPicPr>
            <p:nvPr/>
          </p:nvPicPr>
          <p:blipFill rotWithShape="1">
            <a:blip r:embed="rId9">
              <a:clrChange>
                <a:clrFrom>
                  <a:srgbClr val="FAFBFD"/>
                </a:clrFrom>
                <a:clrTo>
                  <a:srgbClr val="FAFBFD">
                    <a:alpha val="0"/>
                  </a:srgbClr>
                </a:clrTo>
              </a:clrChange>
              <a:extLst>
                <a:ext uri="{28A0092B-C50C-407E-A947-70E740481C1C}">
                  <a14:useLocalDpi xmlns:a14="http://schemas.microsoft.com/office/drawing/2010/main" val="0"/>
                </a:ext>
              </a:extLst>
            </a:blip>
            <a:srcRect l="4495" r="3982" b="880"/>
            <a:stretch/>
          </p:blipFill>
          <p:spPr bwMode="auto">
            <a:xfrm>
              <a:off x="8282290" y="4416488"/>
              <a:ext cx="1029708" cy="1386746"/>
            </a:xfrm>
            <a:prstGeom prst="rect">
              <a:avLst/>
            </a:prstGeom>
            <a:noFill/>
            <a:extLst>
              <a:ext uri="{909E8E84-426E-40DD-AFC4-6F175D3DCCD1}">
                <a14:hiddenFill xmlns:a14="http://schemas.microsoft.com/office/drawing/2010/main">
                  <a:solidFill>
                    <a:srgbClr val="FFFFFF"/>
                  </a:solidFill>
                </a14:hiddenFill>
              </a:ext>
            </a:extLst>
          </p:spPr>
        </p:pic>
        <p:sp>
          <p:nvSpPr>
            <p:cNvPr id="65" name="Rectángulo 64"/>
            <p:cNvSpPr/>
            <p:nvPr/>
          </p:nvSpPr>
          <p:spPr>
            <a:xfrm>
              <a:off x="6974074" y="5114820"/>
              <a:ext cx="1492716" cy="369332"/>
            </a:xfrm>
            <a:prstGeom prst="rect">
              <a:avLst/>
            </a:prstGeom>
          </p:spPr>
          <p:txBody>
            <a:bodyPr wrap="none">
              <a:spAutoFit/>
            </a:bodyPr>
            <a:lstStyle/>
            <a:p>
              <a:r>
                <a:rPr lang="es-ES_tradnl" dirty="0" smtClean="0">
                  <a:latin typeface="Arial" charset="0"/>
                  <a:ea typeface="Arial" charset="0"/>
                  <a:cs typeface="Arial" charset="0"/>
                </a:rPr>
                <a:t>COP1-Berlín</a:t>
              </a:r>
              <a:endParaRPr lang="es-ES_tradnl" dirty="0"/>
            </a:p>
          </p:txBody>
        </p:sp>
      </p:grpSp>
      <p:sp>
        <p:nvSpPr>
          <p:cNvPr id="66" name="Rectángulo 65"/>
          <p:cNvSpPr/>
          <p:nvPr/>
        </p:nvSpPr>
        <p:spPr>
          <a:xfrm>
            <a:off x="5889716" y="1828555"/>
            <a:ext cx="1326004" cy="707886"/>
          </a:xfrm>
          <a:prstGeom prst="rect">
            <a:avLst/>
          </a:prstGeom>
          <a:noFill/>
        </p:spPr>
        <p:txBody>
          <a:bodyPr wrap="square" rtlCol="0">
            <a:spAutoFit/>
          </a:bodyPr>
          <a:lstStyle/>
          <a:p>
            <a:pPr algn="r"/>
            <a:r>
              <a:rPr lang="es-ES_tradnl" sz="4000" smtClean="0">
                <a:latin typeface="Arial" charset="0"/>
                <a:ea typeface="Arial" charset="0"/>
                <a:cs typeface="Arial" charset="0"/>
              </a:rPr>
              <a:t>1997</a:t>
            </a:r>
            <a:endParaRPr lang="es-ES_tradnl" sz="4000" dirty="0">
              <a:latin typeface="Arial" charset="0"/>
              <a:ea typeface="Arial" charset="0"/>
              <a:cs typeface="Arial" charset="0"/>
            </a:endParaRPr>
          </a:p>
        </p:txBody>
      </p:sp>
      <p:grpSp>
        <p:nvGrpSpPr>
          <p:cNvPr id="64" name="Agrupar 63"/>
          <p:cNvGrpSpPr/>
          <p:nvPr/>
        </p:nvGrpSpPr>
        <p:grpSpPr>
          <a:xfrm>
            <a:off x="7389868" y="97630"/>
            <a:ext cx="2692535" cy="3536802"/>
            <a:chOff x="7389868" y="97630"/>
            <a:chExt cx="2692535" cy="3536802"/>
          </a:xfrm>
        </p:grpSpPr>
        <p:cxnSp>
          <p:nvCxnSpPr>
            <p:cNvPr id="77" name="Conector recto 76"/>
            <p:cNvCxnSpPr/>
            <p:nvPr/>
          </p:nvCxnSpPr>
          <p:spPr>
            <a:xfrm>
              <a:off x="9659234" y="1946420"/>
              <a:ext cx="24504" cy="168801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138" name="Picture 18" descr="http://spanish.peopledaily.com.cn/mediafile/201012/01/P20101201085447557530805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44765" y="97630"/>
              <a:ext cx="2037638" cy="1481919"/>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ondo Verde – Semana Europea de la Calidad en Tenerife 2017. La ..."/>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9868" y="743507"/>
              <a:ext cx="2427674" cy="1909770"/>
            </a:xfrm>
            <a:prstGeom prst="rect">
              <a:avLst/>
            </a:prstGeom>
            <a:noFill/>
            <a:extLst>
              <a:ext uri="{909E8E84-426E-40DD-AFC4-6F175D3DCCD1}">
                <a14:hiddenFill xmlns:a14="http://schemas.microsoft.com/office/drawing/2010/main">
                  <a:solidFill>
                    <a:srgbClr val="FFFFFF"/>
                  </a:solidFill>
                </a14:hiddenFill>
              </a:ext>
            </a:extLst>
          </p:spPr>
        </p:pic>
        <p:sp>
          <p:nvSpPr>
            <p:cNvPr id="79" name="Rectángulo 78"/>
            <p:cNvSpPr/>
            <p:nvPr/>
          </p:nvSpPr>
          <p:spPr>
            <a:xfrm>
              <a:off x="8367576" y="1745647"/>
              <a:ext cx="1326004" cy="707886"/>
            </a:xfrm>
            <a:prstGeom prst="rect">
              <a:avLst/>
            </a:prstGeom>
            <a:noFill/>
          </p:spPr>
          <p:txBody>
            <a:bodyPr wrap="square" rtlCol="0">
              <a:spAutoFit/>
            </a:bodyPr>
            <a:lstStyle/>
            <a:p>
              <a:pPr algn="r"/>
              <a:r>
                <a:rPr lang="es-ES_tradnl" sz="4000" dirty="0" smtClean="0">
                  <a:latin typeface="Arial" charset="0"/>
                  <a:ea typeface="Arial" charset="0"/>
                  <a:cs typeface="Arial" charset="0"/>
                </a:rPr>
                <a:t>2010</a:t>
              </a:r>
              <a:endParaRPr lang="es-ES_tradnl" sz="4000" dirty="0">
                <a:latin typeface="Arial" charset="0"/>
                <a:ea typeface="Arial" charset="0"/>
                <a:cs typeface="Arial" charset="0"/>
              </a:endParaRPr>
            </a:p>
          </p:txBody>
        </p:sp>
      </p:grpSp>
      <p:grpSp>
        <p:nvGrpSpPr>
          <p:cNvPr id="63" name="Agrupar 62"/>
          <p:cNvGrpSpPr/>
          <p:nvPr/>
        </p:nvGrpSpPr>
        <p:grpSpPr>
          <a:xfrm>
            <a:off x="9976740" y="35779"/>
            <a:ext cx="1621074" cy="3383527"/>
            <a:chOff x="10399586" y="0"/>
            <a:chExt cx="1621074" cy="3383527"/>
          </a:xfrm>
        </p:grpSpPr>
        <p:sp>
          <p:nvSpPr>
            <p:cNvPr id="83" name="Rectángulo 82"/>
            <p:cNvSpPr/>
            <p:nvPr/>
          </p:nvSpPr>
          <p:spPr>
            <a:xfrm>
              <a:off x="10520907" y="2169550"/>
              <a:ext cx="1326004" cy="707886"/>
            </a:xfrm>
            <a:prstGeom prst="rect">
              <a:avLst/>
            </a:prstGeom>
            <a:noFill/>
          </p:spPr>
          <p:txBody>
            <a:bodyPr wrap="square" rtlCol="0">
              <a:spAutoFit/>
            </a:bodyPr>
            <a:lstStyle/>
            <a:p>
              <a:pPr algn="r"/>
              <a:r>
                <a:rPr lang="es-ES_tradnl" sz="4000" dirty="0" smtClean="0">
                  <a:latin typeface="Arial" charset="0"/>
                  <a:ea typeface="Arial" charset="0"/>
                  <a:cs typeface="Arial" charset="0"/>
                </a:rPr>
                <a:t>2018</a:t>
              </a:r>
              <a:endParaRPr lang="es-ES_tradnl" sz="4000" dirty="0">
                <a:latin typeface="Arial" charset="0"/>
                <a:ea typeface="Arial" charset="0"/>
                <a:cs typeface="Arial" charset="0"/>
              </a:endParaRPr>
            </a:p>
          </p:txBody>
        </p:sp>
        <p:grpSp>
          <p:nvGrpSpPr>
            <p:cNvPr id="62" name="Agrupar 61"/>
            <p:cNvGrpSpPr/>
            <p:nvPr/>
          </p:nvGrpSpPr>
          <p:grpSpPr>
            <a:xfrm>
              <a:off x="10399586" y="0"/>
              <a:ext cx="1621074" cy="3383527"/>
              <a:chOff x="10498062" y="0"/>
              <a:chExt cx="1621074" cy="3383527"/>
            </a:xfrm>
          </p:grpSpPr>
          <p:cxnSp>
            <p:nvCxnSpPr>
              <p:cNvPr id="84" name="Conector recto 83"/>
              <p:cNvCxnSpPr>
                <a:stCxn id="5144" idx="2"/>
              </p:cNvCxnSpPr>
              <p:nvPr/>
            </p:nvCxnSpPr>
            <p:spPr>
              <a:xfrm flipH="1">
                <a:off x="11304222" y="2679180"/>
                <a:ext cx="4377" cy="70434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144" name="Picture 24" descr="OP25 - SEO/BirdLife"/>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98062" y="0"/>
                <a:ext cx="1621074" cy="267918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7" name="Agrupar 56"/>
          <p:cNvGrpSpPr/>
          <p:nvPr/>
        </p:nvGrpSpPr>
        <p:grpSpPr>
          <a:xfrm>
            <a:off x="9691782" y="4086804"/>
            <a:ext cx="2086885" cy="2388680"/>
            <a:chOff x="9777738" y="4096702"/>
            <a:chExt cx="2086885" cy="2388680"/>
          </a:xfrm>
        </p:grpSpPr>
        <p:sp>
          <p:nvSpPr>
            <p:cNvPr id="81" name="Rectángulo 80"/>
            <p:cNvSpPr/>
            <p:nvPr/>
          </p:nvSpPr>
          <p:spPr>
            <a:xfrm>
              <a:off x="9777738" y="4468939"/>
              <a:ext cx="1326004" cy="707886"/>
            </a:xfrm>
            <a:prstGeom prst="rect">
              <a:avLst/>
            </a:prstGeom>
            <a:noFill/>
          </p:spPr>
          <p:txBody>
            <a:bodyPr wrap="square" rtlCol="0">
              <a:spAutoFit/>
            </a:bodyPr>
            <a:lstStyle/>
            <a:p>
              <a:pPr algn="r"/>
              <a:r>
                <a:rPr lang="es-ES_tradnl" sz="4000" dirty="0" smtClean="0">
                  <a:latin typeface="Arial" charset="0"/>
                  <a:ea typeface="Arial" charset="0"/>
                  <a:cs typeface="Arial" charset="0"/>
                </a:rPr>
                <a:t>2015</a:t>
              </a:r>
              <a:endParaRPr lang="es-ES_tradnl" sz="4000" dirty="0">
                <a:latin typeface="Arial" charset="0"/>
                <a:ea typeface="Arial" charset="0"/>
                <a:cs typeface="Arial" charset="0"/>
              </a:endParaRPr>
            </a:p>
          </p:txBody>
        </p:sp>
        <p:cxnSp>
          <p:nvCxnSpPr>
            <p:cNvPr id="82" name="Conector recto 81"/>
            <p:cNvCxnSpPr/>
            <p:nvPr/>
          </p:nvCxnSpPr>
          <p:spPr>
            <a:xfrm>
              <a:off x="10473558" y="4096702"/>
              <a:ext cx="24504" cy="168801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146" name="Picture 26" descr="oetry, Social Activism, and the Environment: How Words Can Change ..."/>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04189" y="4234609"/>
              <a:ext cx="1260434" cy="2250773"/>
            </a:xfrm>
            <a:prstGeom prst="rect">
              <a:avLst/>
            </a:prstGeom>
            <a:noFill/>
            <a:extLst>
              <a:ext uri="{909E8E84-426E-40DD-AFC4-6F175D3DCCD1}">
                <a14:hiddenFill xmlns:a14="http://schemas.microsoft.com/office/drawing/2010/main">
                  <a:solidFill>
                    <a:srgbClr val="FFFFFF"/>
                  </a:solidFill>
                </a14:hiddenFill>
              </a:ext>
            </a:extLst>
          </p:spPr>
        </p:pic>
      </p:grpSp>
      <p:pic>
        <p:nvPicPr>
          <p:cNvPr id="5148" name="Picture 28" descr="l protocolo de Kioto - Tendenzias.com"/>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4162" y="4521426"/>
            <a:ext cx="1774005" cy="2068853"/>
          </a:xfrm>
          <a:prstGeom prst="rect">
            <a:avLst/>
          </a:prstGeom>
          <a:noFill/>
          <a:extLst>
            <a:ext uri="{909E8E84-426E-40DD-AFC4-6F175D3DCCD1}">
              <a14:hiddenFill xmlns:a14="http://schemas.microsoft.com/office/drawing/2010/main">
                <a:solidFill>
                  <a:srgbClr val="FFFFFF"/>
                </a:solidFill>
              </a14:hiddenFill>
            </a:ext>
          </a:extLst>
        </p:spPr>
      </p:pic>
      <p:sp>
        <p:nvSpPr>
          <p:cNvPr id="94" name="Rectángulo 93"/>
          <p:cNvSpPr/>
          <p:nvPr/>
        </p:nvSpPr>
        <p:spPr>
          <a:xfrm>
            <a:off x="7613519" y="4061265"/>
            <a:ext cx="1326004" cy="707886"/>
          </a:xfrm>
          <a:prstGeom prst="rect">
            <a:avLst/>
          </a:prstGeom>
          <a:noFill/>
        </p:spPr>
        <p:txBody>
          <a:bodyPr wrap="square" rtlCol="0">
            <a:spAutoFit/>
          </a:bodyPr>
          <a:lstStyle/>
          <a:p>
            <a:pPr algn="r"/>
            <a:r>
              <a:rPr lang="es-ES_tradnl" sz="4000" dirty="0" smtClean="0">
                <a:latin typeface="Arial" charset="0"/>
                <a:ea typeface="Arial" charset="0"/>
                <a:cs typeface="Arial" charset="0"/>
              </a:rPr>
              <a:t>2005</a:t>
            </a:r>
            <a:endParaRPr lang="es-ES_tradnl" sz="4000" dirty="0">
              <a:latin typeface="Arial" charset="0"/>
              <a:ea typeface="Arial" charset="0"/>
              <a:cs typeface="Arial" charset="0"/>
            </a:endParaRPr>
          </a:p>
        </p:txBody>
      </p:sp>
      <p:pic>
        <p:nvPicPr>
          <p:cNvPr id="73" name="Imagen 7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07165" y="2467259"/>
            <a:ext cx="3666589" cy="643021"/>
          </a:xfrm>
          <a:prstGeom prst="rect">
            <a:avLst/>
          </a:prstGeom>
        </p:spPr>
      </p:pic>
      <p:sp>
        <p:nvSpPr>
          <p:cNvPr id="88" name="CuadroTexto 87"/>
          <p:cNvSpPr txBox="1"/>
          <p:nvPr/>
        </p:nvSpPr>
        <p:spPr>
          <a:xfrm>
            <a:off x="4913704" y="3518512"/>
            <a:ext cx="6725633" cy="523220"/>
          </a:xfrm>
          <a:prstGeom prst="rect">
            <a:avLst/>
          </a:prstGeom>
          <a:noFill/>
        </p:spPr>
        <p:txBody>
          <a:bodyPr wrap="square" rtlCol="0">
            <a:spAutoFit/>
          </a:bodyPr>
          <a:lstStyle/>
          <a:p>
            <a:pPr algn="ctr"/>
            <a:r>
              <a:rPr lang="es-ES_tradnl" sz="2800" dirty="0">
                <a:solidFill>
                  <a:schemeClr val="bg1"/>
                </a:solidFill>
                <a:latin typeface="Arial" charset="0"/>
                <a:ea typeface="Arial" charset="0"/>
                <a:cs typeface="Arial" charset="0"/>
              </a:rPr>
              <a:t>h</a:t>
            </a:r>
            <a:r>
              <a:rPr lang="es-ES_tradnl" sz="2800" smtClean="0">
                <a:solidFill>
                  <a:schemeClr val="bg1"/>
                </a:solidFill>
                <a:latin typeface="Arial" charset="0"/>
                <a:ea typeface="Arial" charset="0"/>
                <a:cs typeface="Arial" charset="0"/>
              </a:rPr>
              <a:t>aciendo </a:t>
            </a:r>
            <a:r>
              <a:rPr lang="es-ES_tradnl" sz="2800" dirty="0" smtClean="0">
                <a:solidFill>
                  <a:schemeClr val="bg1"/>
                </a:solidFill>
                <a:latin typeface="Arial" charset="0"/>
                <a:ea typeface="Arial" charset="0"/>
                <a:cs typeface="Arial" charset="0"/>
              </a:rPr>
              <a:t>frente al cambio climático</a:t>
            </a:r>
            <a:endParaRPr lang="es-ES_tradnl" sz="2800" dirty="0">
              <a:solidFill>
                <a:schemeClr val="bg1"/>
              </a:solidFill>
              <a:latin typeface="Arial" charset="0"/>
              <a:ea typeface="Arial" charset="0"/>
              <a:cs typeface="Arial" charset="0"/>
            </a:endParaRPr>
          </a:p>
        </p:txBody>
      </p:sp>
      <p:grpSp>
        <p:nvGrpSpPr>
          <p:cNvPr id="90" name="Agrupar 89"/>
          <p:cNvGrpSpPr/>
          <p:nvPr/>
        </p:nvGrpSpPr>
        <p:grpSpPr>
          <a:xfrm>
            <a:off x="2875231" y="59257"/>
            <a:ext cx="2490636" cy="1918794"/>
            <a:chOff x="2875231" y="59257"/>
            <a:chExt cx="2490636" cy="1918794"/>
          </a:xfrm>
        </p:grpSpPr>
        <p:pic>
          <p:nvPicPr>
            <p:cNvPr id="102" name="Picture 10" descr="onvenio Marco de Naciones Unidas. Cambio climátic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5231" y="59257"/>
              <a:ext cx="2490636" cy="1660424"/>
            </a:xfrm>
            <a:prstGeom prst="rect">
              <a:avLst/>
            </a:prstGeom>
            <a:noFill/>
            <a:extLst>
              <a:ext uri="{909E8E84-426E-40DD-AFC4-6F175D3DCCD1}">
                <a14:hiddenFill xmlns:a14="http://schemas.microsoft.com/office/drawing/2010/main">
                  <a:solidFill>
                    <a:srgbClr val="FFFFFF"/>
                  </a:solidFill>
                </a14:hiddenFill>
              </a:ext>
            </a:extLst>
          </p:spPr>
        </p:pic>
        <p:sp>
          <p:nvSpPr>
            <p:cNvPr id="89" name="Rectángulo 88"/>
            <p:cNvSpPr/>
            <p:nvPr/>
          </p:nvSpPr>
          <p:spPr>
            <a:xfrm>
              <a:off x="3613567" y="1577941"/>
              <a:ext cx="1143262" cy="400110"/>
            </a:xfrm>
            <a:prstGeom prst="rect">
              <a:avLst/>
            </a:prstGeom>
          </p:spPr>
          <p:txBody>
            <a:bodyPr wrap="none">
              <a:spAutoFit/>
            </a:bodyPr>
            <a:lstStyle/>
            <a:p>
              <a:r>
                <a:rPr lang="en-US" sz="2000" b="1">
                  <a:solidFill>
                    <a:srgbClr val="5B9BD5"/>
                  </a:solidFill>
                  <a:ea typeface="Arial" charset="0"/>
                  <a:cs typeface="Arial" charset="0"/>
                </a:rPr>
                <a:t>CNMUCC</a:t>
              </a:r>
              <a:endParaRPr lang="es-ES_tradnl" sz="2000" b="1" dirty="0">
                <a:solidFill>
                  <a:srgbClr val="5B9BD5"/>
                </a:solidFill>
              </a:endParaRPr>
            </a:p>
          </p:txBody>
        </p:sp>
      </p:grpSp>
      <p:sp>
        <p:nvSpPr>
          <p:cNvPr id="2" name="Marcador de número de diapositiva 1"/>
          <p:cNvSpPr>
            <a:spLocks noGrp="1"/>
          </p:cNvSpPr>
          <p:nvPr>
            <p:ph type="sldNum" sz="quarter" idx="12"/>
          </p:nvPr>
        </p:nvSpPr>
        <p:spPr/>
        <p:txBody>
          <a:bodyPr/>
          <a:lstStyle/>
          <a:p>
            <a:fld id="{35AC8B0C-B16F-BD47-94BF-1296DA73BD02}" type="slidenum">
              <a:rPr lang="es-ES_tradnl" smtClean="0"/>
              <a:t>7</a:t>
            </a:fld>
            <a:endParaRPr lang="es-ES_tradnl"/>
          </a:p>
        </p:txBody>
      </p:sp>
      <p:sp>
        <p:nvSpPr>
          <p:cNvPr id="67" name="CuadroTexto 66"/>
          <p:cNvSpPr txBox="1"/>
          <p:nvPr/>
        </p:nvSpPr>
        <p:spPr>
          <a:xfrm>
            <a:off x="380688" y="2398113"/>
            <a:ext cx="958877" cy="369332"/>
          </a:xfrm>
          <a:prstGeom prst="rect">
            <a:avLst/>
          </a:prstGeom>
          <a:noFill/>
        </p:spPr>
        <p:txBody>
          <a:bodyPr wrap="square" rtlCol="0">
            <a:spAutoFit/>
          </a:bodyPr>
          <a:lstStyle/>
          <a:p>
            <a:r>
              <a:rPr lang="es-ES_tradnl" dirty="0" smtClean="0">
                <a:latin typeface="Arial" charset="0"/>
                <a:ea typeface="Arial" charset="0"/>
                <a:cs typeface="Arial" charset="0"/>
              </a:rPr>
              <a:t>Nairobi</a:t>
            </a:r>
          </a:p>
        </p:txBody>
      </p:sp>
      <p:sp>
        <p:nvSpPr>
          <p:cNvPr id="3" name="Rectángulo 2"/>
          <p:cNvSpPr/>
          <p:nvPr/>
        </p:nvSpPr>
        <p:spPr>
          <a:xfrm>
            <a:off x="1528035" y="2813410"/>
            <a:ext cx="2024913" cy="369332"/>
          </a:xfrm>
          <a:prstGeom prst="rect">
            <a:avLst/>
          </a:prstGeom>
        </p:spPr>
        <p:txBody>
          <a:bodyPr wrap="none">
            <a:spAutoFit/>
          </a:bodyPr>
          <a:lstStyle/>
          <a:p>
            <a:r>
              <a:rPr lang="es-ES" dirty="0">
                <a:solidFill>
                  <a:srgbClr val="000000"/>
                </a:solidFill>
                <a:latin typeface="Linux Libertine" charset="0"/>
              </a:rPr>
              <a:t>Informe </a:t>
            </a:r>
            <a:r>
              <a:rPr lang="es-ES" dirty="0" err="1">
                <a:solidFill>
                  <a:srgbClr val="000000"/>
                </a:solidFill>
                <a:latin typeface="Linux Libertine" charset="0"/>
              </a:rPr>
              <a:t>Brundtland</a:t>
            </a:r>
            <a:endParaRPr lang="es-ES" b="0" i="0" dirty="0">
              <a:solidFill>
                <a:srgbClr val="000000"/>
              </a:solidFill>
              <a:effectLst/>
              <a:latin typeface="Linux Libertine" charset="0"/>
            </a:endParaRPr>
          </a:p>
        </p:txBody>
      </p:sp>
    </p:spTree>
    <p:extLst>
      <p:ext uri="{BB962C8B-B14F-4D97-AF65-F5344CB8AC3E}">
        <p14:creationId xmlns:p14="http://schemas.microsoft.com/office/powerpoint/2010/main" val="361603973"/>
      </p:ext>
    </p:extLst>
  </p:cSld>
  <p:clrMapOvr>
    <a:masterClrMapping/>
  </p:clrMapOvr>
  <p:transition advTm="153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imagen 1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172" b="1172"/>
          <a:stretch>
            <a:fillRect/>
          </a:stretch>
        </p:blipFill>
        <p:spPr>
          <a:xfrm>
            <a:off x="1652956" y="959298"/>
            <a:ext cx="8886092" cy="4998427"/>
          </a:xfrm>
        </p:spPr>
      </p:pic>
      <p:sp>
        <p:nvSpPr>
          <p:cNvPr id="11" name="Rectangle 10">
            <a:extLst>
              <a:ext uri="{FF2B5EF4-FFF2-40B4-BE49-F238E27FC236}">
                <a16:creationId xmlns="" xmlns:a16="http://schemas.microsoft.com/office/drawing/2014/main" id="{DF754616-DC65-1841-9419-6C0DCBEB6DFB}"/>
              </a:ext>
              <a:ext uri="{C183D7F6-B498-43B3-948B-1728B52AA6E4}">
                <adec:decorative xmlns:adec="http://schemas.microsoft.com/office/drawing/2017/decorative" xmlns="" val="1"/>
              </a:ext>
            </a:extLst>
          </p:cNvPr>
          <p:cNvSpPr/>
          <p:nvPr/>
        </p:nvSpPr>
        <p:spPr>
          <a:xfrm>
            <a:off x="383670" y="571500"/>
            <a:ext cx="72571" cy="1371600"/>
          </a:xfrm>
          <a:prstGeom prst="rect">
            <a:avLst/>
          </a:prstGeom>
          <a:solidFill>
            <a:srgbClr val="79AE02"/>
          </a:solidFill>
          <a:ln>
            <a:solidFill>
              <a:srgbClr val="79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AC2B5667-FA20-49C2-A3CD-B275BB41F618}"/>
              </a:ext>
              <a:ext uri="{C183D7F6-B498-43B3-948B-1728B52AA6E4}">
                <adec:decorative xmlns:adec="http://schemas.microsoft.com/office/drawing/2017/decorative" xmlns=""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 name="Slide Number Placeholder 5">
            <a:extLst>
              <a:ext uri="{FF2B5EF4-FFF2-40B4-BE49-F238E27FC236}">
                <a16:creationId xmlns="" xmlns:a16="http://schemas.microsoft.com/office/drawing/2014/main" id="{C1F153D4-F9C1-4295-8CB0-BFC0E94D4C64}"/>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8</a:t>
            </a:fld>
            <a:endParaRPr lang="en-US" b="1" dirty="0">
              <a:solidFill>
                <a:schemeClr val="bg1"/>
              </a:solidFill>
            </a:endParaRPr>
          </a:p>
        </p:txBody>
      </p:sp>
      <p:sp>
        <p:nvSpPr>
          <p:cNvPr id="19" name="Title 50">
            <a:extLst>
              <a:ext uri="{FF2B5EF4-FFF2-40B4-BE49-F238E27FC236}">
                <a16:creationId xmlns="" xmlns:a16="http://schemas.microsoft.com/office/drawing/2014/main" id="{D8694222-4D81-4A9A-93A2-23C89102F234}"/>
              </a:ext>
            </a:extLst>
          </p:cNvPr>
          <p:cNvSpPr txBox="1">
            <a:spLocks/>
          </p:cNvSpPr>
          <p:nvPr/>
        </p:nvSpPr>
        <p:spPr>
          <a:xfrm>
            <a:off x="456241" y="571500"/>
            <a:ext cx="6771036" cy="77559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4800" b="1" kern="1200" spc="-150" baseline="0">
                <a:solidFill>
                  <a:schemeClr val="bg1"/>
                </a:solidFill>
                <a:latin typeface="+mj-lt"/>
                <a:ea typeface="+mj-ea"/>
                <a:cs typeface="+mj-cs"/>
              </a:defRPr>
            </a:lvl1pPr>
          </a:lstStyle>
          <a:p>
            <a:r>
              <a:rPr lang="en-US" spc="-60" smtClean="0">
                <a:solidFill>
                  <a:schemeClr val="tx1"/>
                </a:solidFill>
                <a:latin typeface="Calisto MT" charset="0"/>
                <a:ea typeface="Calisto MT" charset="0"/>
                <a:cs typeface="Calisto MT" charset="0"/>
              </a:rPr>
              <a:t>La </a:t>
            </a:r>
            <a:r>
              <a:rPr lang="en-US" spc="-60" dirty="0" err="1" smtClean="0">
                <a:solidFill>
                  <a:schemeClr val="tx1"/>
                </a:solidFill>
                <a:latin typeface="Calisto MT" charset="0"/>
                <a:ea typeface="Calisto MT" charset="0"/>
                <a:cs typeface="Calisto MT" charset="0"/>
              </a:rPr>
              <a:t>Huella</a:t>
            </a:r>
            <a:r>
              <a:rPr lang="en-US" spc="-60" dirty="0" smtClean="0">
                <a:solidFill>
                  <a:schemeClr val="tx1"/>
                </a:solidFill>
                <a:latin typeface="Calisto MT" charset="0"/>
                <a:ea typeface="Calisto MT" charset="0"/>
                <a:cs typeface="Calisto MT" charset="0"/>
              </a:rPr>
              <a:t> de </a:t>
            </a:r>
            <a:r>
              <a:rPr lang="en-US" spc="-60" dirty="0" err="1" smtClean="0">
                <a:solidFill>
                  <a:schemeClr val="tx1"/>
                </a:solidFill>
                <a:latin typeface="Calisto MT" charset="0"/>
                <a:ea typeface="Calisto MT" charset="0"/>
                <a:cs typeface="Calisto MT" charset="0"/>
              </a:rPr>
              <a:t>Carbono</a:t>
            </a:r>
            <a:endParaRPr lang="en-US" spc="-60" dirty="0">
              <a:solidFill>
                <a:schemeClr val="tx1"/>
              </a:solidFill>
              <a:latin typeface="Calisto MT" charset="0"/>
              <a:ea typeface="Calisto MT" charset="0"/>
              <a:cs typeface="Calisto MT" charset="0"/>
            </a:endParaRPr>
          </a:p>
        </p:txBody>
      </p:sp>
      <p:sp>
        <p:nvSpPr>
          <p:cNvPr id="12" name="Subtitle 51">
            <a:extLst>
              <a:ext uri="{FF2B5EF4-FFF2-40B4-BE49-F238E27FC236}">
                <a16:creationId xmlns="" xmlns:a16="http://schemas.microsoft.com/office/drawing/2014/main" id="{46FF1827-B46B-4BC4-8665-8914CF45DE0C}"/>
              </a:ext>
            </a:extLst>
          </p:cNvPr>
          <p:cNvSpPr txBox="1">
            <a:spLocks/>
          </p:cNvSpPr>
          <p:nvPr/>
        </p:nvSpPr>
        <p:spPr>
          <a:xfrm>
            <a:off x="3010543" y="5300977"/>
            <a:ext cx="5350075" cy="13134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ctr"/>
            <a:r>
              <a:rPr lang="en-US" sz="4000" dirty="0" smtClean="0">
                <a:solidFill>
                  <a:srgbClr val="5F6E50"/>
                </a:solidFill>
              </a:rPr>
              <a:t>Un </a:t>
            </a:r>
            <a:r>
              <a:rPr lang="en-US" sz="4000" dirty="0" err="1" smtClean="0">
                <a:solidFill>
                  <a:srgbClr val="5F6E50"/>
                </a:solidFill>
              </a:rPr>
              <a:t>Indicador</a:t>
            </a:r>
            <a:r>
              <a:rPr lang="en-US" sz="4000" dirty="0" smtClean="0">
                <a:solidFill>
                  <a:srgbClr val="5F6E50"/>
                </a:solidFill>
              </a:rPr>
              <a:t> de </a:t>
            </a:r>
            <a:r>
              <a:rPr lang="en-US" sz="4000" dirty="0" err="1" smtClean="0">
                <a:solidFill>
                  <a:srgbClr val="5F6E50"/>
                </a:solidFill>
              </a:rPr>
              <a:t>Ambiental</a:t>
            </a:r>
            <a:r>
              <a:rPr lang="en-US" sz="4000" dirty="0" smtClean="0">
                <a:solidFill>
                  <a:srgbClr val="5F6E50"/>
                </a:solidFill>
              </a:rPr>
              <a:t> </a:t>
            </a:r>
            <a:r>
              <a:rPr lang="en-US" sz="4000" dirty="0" err="1" smtClean="0">
                <a:solidFill>
                  <a:srgbClr val="5F6E50"/>
                </a:solidFill>
              </a:rPr>
              <a:t>Sostenible</a:t>
            </a:r>
            <a:endParaRPr lang="en-US" sz="4000" dirty="0" smtClean="0">
              <a:solidFill>
                <a:srgbClr val="5F6E50"/>
              </a:solidFill>
            </a:endParaRPr>
          </a:p>
          <a:p>
            <a:pPr algn="ctr"/>
            <a:endParaRPr lang="en-US" sz="4000" dirty="0">
              <a:solidFill>
                <a:srgbClr val="5F6E50"/>
              </a:solidFill>
            </a:endParaRPr>
          </a:p>
        </p:txBody>
      </p:sp>
      <p:pic>
        <p:nvPicPr>
          <p:cNvPr id="26" name="Imagen 25"/>
          <p:cNvPicPr>
            <a:picLocks noChangeAspect="1"/>
          </p:cNvPicPr>
          <p:nvPr/>
        </p:nvPicPr>
        <p:blipFill rotWithShape="1">
          <a:blip r:embed="rId3">
            <a:extLst>
              <a:ext uri="{28A0092B-C50C-407E-A947-70E740481C1C}">
                <a14:useLocalDpi xmlns:a14="http://schemas.microsoft.com/office/drawing/2010/main" val="0"/>
              </a:ext>
            </a:extLst>
          </a:blip>
          <a:srcRect l="9635" t="30324" r="50131" b="37500"/>
          <a:stretch/>
        </p:blipFill>
        <p:spPr>
          <a:xfrm>
            <a:off x="11085057" y="372261"/>
            <a:ext cx="885825" cy="398478"/>
          </a:xfrm>
          <a:prstGeom prst="rect">
            <a:avLst/>
          </a:prstGeom>
        </p:spPr>
      </p:pic>
    </p:spTree>
    <p:extLst>
      <p:ext uri="{BB962C8B-B14F-4D97-AF65-F5344CB8AC3E}">
        <p14:creationId xmlns:p14="http://schemas.microsoft.com/office/powerpoint/2010/main" val="244630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559607215"/>
              </p:ext>
            </p:extLst>
          </p:nvPr>
        </p:nvGraphicFramePr>
        <p:xfrm>
          <a:off x="516923" y="879231"/>
          <a:ext cx="11282353" cy="5503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0">
            <a:extLst>
              <a:ext uri="{FF2B5EF4-FFF2-40B4-BE49-F238E27FC236}">
                <a16:creationId xmlns="" xmlns:a16="http://schemas.microsoft.com/office/drawing/2014/main" id="{D8694222-4D81-4A9A-93A2-23C89102F234}"/>
              </a:ext>
            </a:extLst>
          </p:cNvPr>
          <p:cNvSpPr txBox="1">
            <a:spLocks/>
          </p:cNvSpPr>
          <p:nvPr/>
        </p:nvSpPr>
        <p:spPr>
          <a:xfrm>
            <a:off x="203704" y="113876"/>
            <a:ext cx="4567079" cy="54784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4800" b="1" kern="1200" spc="-150" baseline="0">
                <a:solidFill>
                  <a:schemeClr val="bg1"/>
                </a:solidFill>
                <a:latin typeface="+mj-lt"/>
                <a:ea typeface="+mj-ea"/>
                <a:cs typeface="+mj-cs"/>
              </a:defRPr>
            </a:lvl1pPr>
          </a:lstStyle>
          <a:p>
            <a:r>
              <a:rPr lang="es-ES" sz="3200" spc="-60">
                <a:solidFill>
                  <a:schemeClr val="tx1"/>
                </a:solidFill>
                <a:latin typeface="Calisto MT" charset="0"/>
                <a:ea typeface="Calisto MT" charset="0"/>
                <a:cs typeface="Calisto MT" charset="0"/>
              </a:rPr>
              <a:t>Huella de Carbono</a:t>
            </a:r>
            <a:endParaRPr lang="en-US" sz="3200" spc="-60" dirty="0">
              <a:solidFill>
                <a:schemeClr val="tx1"/>
              </a:solidFill>
              <a:latin typeface="Calisto MT" charset="0"/>
              <a:ea typeface="Calisto MT" charset="0"/>
              <a:cs typeface="Calisto MT" charset="0"/>
            </a:endParaRPr>
          </a:p>
        </p:txBody>
      </p:sp>
    </p:spTree>
    <p:extLst>
      <p:ext uri="{BB962C8B-B14F-4D97-AF65-F5344CB8AC3E}">
        <p14:creationId xmlns:p14="http://schemas.microsoft.com/office/powerpoint/2010/main" val="955601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CA13BBE6809CA4CA15FCD8FC9132672" ma:contentTypeVersion="9" ma:contentTypeDescription="Crear nuevo documento." ma:contentTypeScope="" ma:versionID="b529a875105c7dba4aebf12e0f776aea">
  <xsd:schema xmlns:xsd="http://www.w3.org/2001/XMLSchema" xmlns:xs="http://www.w3.org/2001/XMLSchema" xmlns:p="http://schemas.microsoft.com/office/2006/metadata/properties" xmlns:ns2="61334bef-1996-41d3-a700-24544e5fe85c" targetNamespace="http://schemas.microsoft.com/office/2006/metadata/properties" ma:root="true" ma:fieldsID="d4141f748bcf4c05bd3d954b791340d8" ns2:_="">
    <xsd:import namespace="61334bef-1996-41d3-a700-24544e5fe8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334bef-1996-41d3-a700-24544e5fe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A531F5-808E-47E5-9641-268F06C303A8}"/>
</file>

<file path=customXml/itemProps2.xml><?xml version="1.0" encoding="utf-8"?>
<ds:datastoreItem xmlns:ds="http://schemas.openxmlformats.org/officeDocument/2006/customXml" ds:itemID="{ED3D87E0-58C1-4F63-B23C-440B58CC4901}"/>
</file>

<file path=customXml/itemProps3.xml><?xml version="1.0" encoding="utf-8"?>
<ds:datastoreItem xmlns:ds="http://schemas.openxmlformats.org/officeDocument/2006/customXml" ds:itemID="{E23C9EAE-E022-4008-89AE-417760B8F7AC}"/>
</file>

<file path=docProps/app.xml><?xml version="1.0" encoding="utf-8"?>
<Properties xmlns="http://schemas.openxmlformats.org/officeDocument/2006/extended-properties" xmlns:vt="http://schemas.openxmlformats.org/officeDocument/2006/docPropsVTypes">
  <TotalTime>798</TotalTime>
  <Words>6445</Words>
  <Application>Microsoft Macintosh PowerPoint</Application>
  <PresentationFormat>Panorámica</PresentationFormat>
  <Paragraphs>478</Paragraphs>
  <Slides>21</Slides>
  <Notes>16</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21</vt:i4>
      </vt:variant>
    </vt:vector>
  </HeadingPairs>
  <TitlesOfParts>
    <vt:vector size="32" baseType="lpstr">
      <vt:lpstr>Arial</vt:lpstr>
      <vt:lpstr>Beirut</vt:lpstr>
      <vt:lpstr>Calibri</vt:lpstr>
      <vt:lpstr>Calibri Light</vt:lpstr>
      <vt:lpstr>Calisto MT</vt:lpstr>
      <vt:lpstr>Linux Libertine</vt:lpstr>
      <vt:lpstr>Myriad Pro</vt:lpstr>
      <vt:lpstr>Tw Cen MT</vt:lpstr>
      <vt:lpstr>Wingdings</vt:lpstr>
      <vt:lpstr>Zapf Dingbats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 de Microsoft Office</cp:lastModifiedBy>
  <cp:revision>71</cp:revision>
  <dcterms:created xsi:type="dcterms:W3CDTF">2020-04-26T16:31:15Z</dcterms:created>
  <dcterms:modified xsi:type="dcterms:W3CDTF">2020-10-19T14:54:56Z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0x010100CCA13BBE6809CA4CA15FCD8FC9132672</vt:lpwstr>
  </property>
</Properties>
</file>