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58" r:id="rId8"/>
    <p:sldId id="260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B2EB15-04E3-EF06-C82A-B3771497EE38}" v="341" dt="2023-11-01T04:32:13.012"/>
    <p1510:client id="{24D87354-8407-1776-064F-B25618603A64}" v="22" dt="2023-11-01T01:38:05.081"/>
    <p1510:client id="{6953BC90-9498-4BA3-B8E0-A7D109C82E9E}" v="116" vWet="118" dt="2023-11-01T01:37:38.317"/>
    <p1510:client id="{899AB159-3008-4BBF-9EFF-98231787E864}" v="145" dt="2023-11-01T03:05:42.503"/>
    <p1510:client id="{A725119E-79F9-1EDF-6CF6-BB59E5579E9A}" v="26" dt="2023-11-01T02:49:23.8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theme" Target="theme/theme1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viewProps" Target="viewProps.xml" /><Relationship Id="rId5" Type="http://schemas.openxmlformats.org/officeDocument/2006/relationships/slide" Target="slides/slide1.xml" /><Relationship Id="rId15" Type="http://schemas.microsoft.com/office/2015/10/relationships/revisionInfo" Target="revisionInfo.xml" /><Relationship Id="rId10" Type="http://schemas.openxmlformats.org/officeDocument/2006/relationships/presProps" Target="presProps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microsoft.com/office/2016/11/relationships/changesInfo" Target="changesInfos/changesInfo1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suario invitado" userId="S::urn:spo:anon#105f2fe402b9ef14a70e42e660abc2c9a7e2b7c4cc8ec85ef8ebfb6a3d4f32d9::" providerId="AD" clId="Web-{899AB159-3008-4BBF-9EFF-98231787E864}"/>
    <pc:docChg chg="modSld">
      <pc:chgData name="Usuario invitado" userId="S::urn:spo:anon#105f2fe402b9ef14a70e42e660abc2c9a7e2b7c4cc8ec85ef8ebfb6a3d4f32d9::" providerId="AD" clId="Web-{899AB159-3008-4BBF-9EFF-98231787E864}" dt="2023-11-01T03:05:42.503" v="139" actId="1076"/>
      <pc:docMkLst>
        <pc:docMk/>
      </pc:docMkLst>
      <pc:sldChg chg="delSp modSp mod setBg">
        <pc:chgData name="Usuario invitado" userId="S::urn:spo:anon#105f2fe402b9ef14a70e42e660abc2c9a7e2b7c4cc8ec85ef8ebfb6a3d4f32d9::" providerId="AD" clId="Web-{899AB159-3008-4BBF-9EFF-98231787E864}" dt="2023-11-01T02:52:34.690" v="40" actId="1076"/>
        <pc:sldMkLst>
          <pc:docMk/>
          <pc:sldMk cId="1351979752" sldId="256"/>
        </pc:sldMkLst>
        <pc:spChg chg="mod">
          <ac:chgData name="Usuario invitado" userId="S::urn:spo:anon#105f2fe402b9ef14a70e42e660abc2c9a7e2b7c4cc8ec85ef8ebfb6a3d4f32d9::" providerId="AD" clId="Web-{899AB159-3008-4BBF-9EFF-98231787E864}" dt="2023-11-01T02:51:57.876" v="32" actId="1076"/>
          <ac:spMkLst>
            <pc:docMk/>
            <pc:sldMk cId="1351979752" sldId="256"/>
            <ac:spMk id="2" creationId="{488DF747-8354-C04A-DECA-65F4AADE0C48}"/>
          </ac:spMkLst>
        </pc:spChg>
        <pc:spChg chg="mod">
          <ac:chgData name="Usuario invitado" userId="S::urn:spo:anon#105f2fe402b9ef14a70e42e660abc2c9a7e2b7c4cc8ec85ef8ebfb6a3d4f32d9::" providerId="AD" clId="Web-{899AB159-3008-4BBF-9EFF-98231787E864}" dt="2023-11-01T02:52:34.690" v="40" actId="1076"/>
          <ac:spMkLst>
            <pc:docMk/>
            <pc:sldMk cId="1351979752" sldId="256"/>
            <ac:spMk id="3" creationId="{D9C906F6-3A93-3B0E-93BD-857A864C7DCF}"/>
          </ac:spMkLst>
        </pc:spChg>
        <pc:picChg chg="del">
          <ac:chgData name="Usuario invitado" userId="S::urn:spo:anon#105f2fe402b9ef14a70e42e660abc2c9a7e2b7c4cc8ec85ef8ebfb6a3d4f32d9::" providerId="AD" clId="Web-{899AB159-3008-4BBF-9EFF-98231787E864}" dt="2023-11-01T02:50:14.247" v="1"/>
          <ac:picMkLst>
            <pc:docMk/>
            <pc:sldMk cId="1351979752" sldId="256"/>
            <ac:picMk id="5" creationId="{2B98F9B9-B77F-9F93-BDDD-19598BFC4CFA}"/>
          </ac:picMkLst>
        </pc:picChg>
      </pc:sldChg>
      <pc:sldChg chg="modSp">
        <pc:chgData name="Usuario invitado" userId="S::urn:spo:anon#105f2fe402b9ef14a70e42e660abc2c9a7e2b7c4cc8ec85ef8ebfb6a3d4f32d9::" providerId="AD" clId="Web-{899AB159-3008-4BBF-9EFF-98231787E864}" dt="2023-11-01T02:56:50.247" v="104" actId="20577"/>
        <pc:sldMkLst>
          <pc:docMk/>
          <pc:sldMk cId="4171670421" sldId="257"/>
        </pc:sldMkLst>
        <pc:spChg chg="mod">
          <ac:chgData name="Usuario invitado" userId="S::urn:spo:anon#105f2fe402b9ef14a70e42e660abc2c9a7e2b7c4cc8ec85ef8ebfb6a3d4f32d9::" providerId="AD" clId="Web-{899AB159-3008-4BBF-9EFF-98231787E864}" dt="2023-11-01T02:56:50.247" v="104" actId="20577"/>
          <ac:spMkLst>
            <pc:docMk/>
            <pc:sldMk cId="4171670421" sldId="257"/>
            <ac:spMk id="2" creationId="{B51160C9-C1CF-2EDF-A08D-F35E1726DEDA}"/>
          </ac:spMkLst>
        </pc:spChg>
        <pc:spChg chg="mod">
          <ac:chgData name="Usuario invitado" userId="S::urn:spo:anon#105f2fe402b9ef14a70e42e660abc2c9a7e2b7c4cc8ec85ef8ebfb6a3d4f32d9::" providerId="AD" clId="Web-{899AB159-3008-4BBF-9EFF-98231787E864}" dt="2023-11-01T02:54:08.428" v="48" actId="20577"/>
          <ac:spMkLst>
            <pc:docMk/>
            <pc:sldMk cId="4171670421" sldId="257"/>
            <ac:spMk id="3" creationId="{0EF89B57-E5CF-3CC1-DD8D-8F3113437723}"/>
          </ac:spMkLst>
        </pc:spChg>
      </pc:sldChg>
      <pc:sldChg chg="modSp">
        <pc:chgData name="Usuario invitado" userId="S::urn:spo:anon#105f2fe402b9ef14a70e42e660abc2c9a7e2b7c4cc8ec85ef8ebfb6a3d4f32d9::" providerId="AD" clId="Web-{899AB159-3008-4BBF-9EFF-98231787E864}" dt="2023-11-01T02:56:37.856" v="101" actId="20577"/>
        <pc:sldMkLst>
          <pc:docMk/>
          <pc:sldMk cId="3061217305" sldId="258"/>
        </pc:sldMkLst>
        <pc:spChg chg="mod">
          <ac:chgData name="Usuario invitado" userId="S::urn:spo:anon#105f2fe402b9ef14a70e42e660abc2c9a7e2b7c4cc8ec85ef8ebfb6a3d4f32d9::" providerId="AD" clId="Web-{899AB159-3008-4BBF-9EFF-98231787E864}" dt="2023-11-01T02:56:37.856" v="101" actId="20577"/>
          <ac:spMkLst>
            <pc:docMk/>
            <pc:sldMk cId="3061217305" sldId="258"/>
            <ac:spMk id="2" creationId="{B51160C9-C1CF-2EDF-A08D-F35E1726DEDA}"/>
          </ac:spMkLst>
        </pc:spChg>
        <pc:spChg chg="mod">
          <ac:chgData name="Usuario invitado" userId="S::urn:spo:anon#105f2fe402b9ef14a70e42e660abc2c9a7e2b7c4cc8ec85ef8ebfb6a3d4f32d9::" providerId="AD" clId="Web-{899AB159-3008-4BBF-9EFF-98231787E864}" dt="2023-11-01T02:54:27.851" v="54" actId="20577"/>
          <ac:spMkLst>
            <pc:docMk/>
            <pc:sldMk cId="3061217305" sldId="258"/>
            <ac:spMk id="3" creationId="{0EF89B57-E5CF-3CC1-DD8D-8F3113437723}"/>
          </ac:spMkLst>
        </pc:spChg>
      </pc:sldChg>
      <pc:sldChg chg="modSp">
        <pc:chgData name="Usuario invitado" userId="S::urn:spo:anon#105f2fe402b9ef14a70e42e660abc2c9a7e2b7c4cc8ec85ef8ebfb6a3d4f32d9::" providerId="AD" clId="Web-{899AB159-3008-4BBF-9EFF-98231787E864}" dt="2023-11-01T02:56:47.231" v="103" actId="20577"/>
        <pc:sldMkLst>
          <pc:docMk/>
          <pc:sldMk cId="132944040" sldId="259"/>
        </pc:sldMkLst>
        <pc:spChg chg="mod">
          <ac:chgData name="Usuario invitado" userId="S::urn:spo:anon#105f2fe402b9ef14a70e42e660abc2c9a7e2b7c4cc8ec85ef8ebfb6a3d4f32d9::" providerId="AD" clId="Web-{899AB159-3008-4BBF-9EFF-98231787E864}" dt="2023-11-01T02:56:47.231" v="103" actId="20577"/>
          <ac:spMkLst>
            <pc:docMk/>
            <pc:sldMk cId="132944040" sldId="259"/>
            <ac:spMk id="2" creationId="{B51160C9-C1CF-2EDF-A08D-F35E1726DEDA}"/>
          </ac:spMkLst>
        </pc:spChg>
        <pc:spChg chg="mod">
          <ac:chgData name="Usuario invitado" userId="S::urn:spo:anon#105f2fe402b9ef14a70e42e660abc2c9a7e2b7c4cc8ec85ef8ebfb6a3d4f32d9::" providerId="AD" clId="Web-{899AB159-3008-4BBF-9EFF-98231787E864}" dt="2023-11-01T02:54:20.132" v="51" actId="20577"/>
          <ac:spMkLst>
            <pc:docMk/>
            <pc:sldMk cId="132944040" sldId="259"/>
            <ac:spMk id="3" creationId="{0EF89B57-E5CF-3CC1-DD8D-8F3113437723}"/>
          </ac:spMkLst>
        </pc:spChg>
      </pc:sldChg>
      <pc:sldChg chg="addSp modSp mod setBg">
        <pc:chgData name="Usuario invitado" userId="S::urn:spo:anon#105f2fe402b9ef14a70e42e660abc2c9a7e2b7c4cc8ec85ef8ebfb6a3d4f32d9::" providerId="AD" clId="Web-{899AB159-3008-4BBF-9EFF-98231787E864}" dt="2023-11-01T03:05:42.503" v="139" actId="1076"/>
        <pc:sldMkLst>
          <pc:docMk/>
          <pc:sldMk cId="98081817" sldId="260"/>
        </pc:sldMkLst>
        <pc:spChg chg="mod">
          <ac:chgData name="Usuario invitado" userId="S::urn:spo:anon#105f2fe402b9ef14a70e42e660abc2c9a7e2b7c4cc8ec85ef8ebfb6a3d4f32d9::" providerId="AD" clId="Web-{899AB159-3008-4BBF-9EFF-98231787E864}" dt="2023-11-01T03:04:10.171" v="136" actId="1076"/>
          <ac:spMkLst>
            <pc:docMk/>
            <pc:sldMk cId="98081817" sldId="260"/>
            <ac:spMk id="2" creationId="{B51160C9-C1CF-2EDF-A08D-F35E1726DEDA}"/>
          </ac:spMkLst>
        </pc:spChg>
        <pc:spChg chg="mod">
          <ac:chgData name="Usuario invitado" userId="S::urn:spo:anon#105f2fe402b9ef14a70e42e660abc2c9a7e2b7c4cc8ec85ef8ebfb6a3d4f32d9::" providerId="AD" clId="Web-{899AB159-3008-4BBF-9EFF-98231787E864}" dt="2023-11-01T03:05:42.503" v="139" actId="1076"/>
          <ac:spMkLst>
            <pc:docMk/>
            <pc:sldMk cId="98081817" sldId="260"/>
            <ac:spMk id="3" creationId="{0EF89B57-E5CF-3CC1-DD8D-8F3113437723}"/>
          </ac:spMkLst>
        </pc:spChg>
        <pc:spChg chg="add">
          <ac:chgData name="Usuario invitado" userId="S::urn:spo:anon#105f2fe402b9ef14a70e42e660abc2c9a7e2b7c4cc8ec85ef8ebfb6a3d4f32d9::" providerId="AD" clId="Web-{899AB159-3008-4BBF-9EFF-98231787E864}" dt="2023-11-01T02:57:48.624" v="106"/>
          <ac:spMkLst>
            <pc:docMk/>
            <pc:sldMk cId="98081817" sldId="260"/>
            <ac:spMk id="9" creationId="{3ECBE1F1-D69B-4AFA-ABD5-8E41720EF6DE}"/>
          </ac:spMkLst>
        </pc:spChg>
        <pc:spChg chg="add">
          <ac:chgData name="Usuario invitado" userId="S::urn:spo:anon#105f2fe402b9ef14a70e42e660abc2c9a7e2b7c4cc8ec85ef8ebfb6a3d4f32d9::" providerId="AD" clId="Web-{899AB159-3008-4BBF-9EFF-98231787E864}" dt="2023-11-01T02:57:48.624" v="106"/>
          <ac:spMkLst>
            <pc:docMk/>
            <pc:sldMk cId="98081817" sldId="260"/>
            <ac:spMk id="11" creationId="{603A6265-E10C-4B85-9C20-E75FCAF9CC63}"/>
          </ac:spMkLst>
        </pc:spChg>
        <pc:picChg chg="add mod ord">
          <ac:chgData name="Usuario invitado" userId="S::urn:spo:anon#105f2fe402b9ef14a70e42e660abc2c9a7e2b7c4cc8ec85ef8ebfb6a3d4f32d9::" providerId="AD" clId="Web-{899AB159-3008-4BBF-9EFF-98231787E864}" dt="2023-11-01T02:57:48.624" v="106"/>
          <ac:picMkLst>
            <pc:docMk/>
            <pc:sldMk cId="98081817" sldId="260"/>
            <ac:picMk id="4" creationId="{1BE31DCE-9B85-A39B-AD84-43D2AB3082B8}"/>
          </ac:picMkLst>
        </pc:picChg>
      </pc:sldChg>
    </pc:docChg>
  </pc:docChgLst>
  <pc:docChgLst>
    <pc:chgData name="Guest User" userId="S::urn:spo:anon#105f2fe402b9ef14a70e42e660abc2c9a7e2b7c4cc8ec85ef8ebfb6a3d4f32d9::" providerId="AD" clId="Web-{24D87354-8407-1776-064F-B25618603A64}"/>
    <pc:docChg chg="addSld modSld">
      <pc:chgData name="Guest User" userId="S::urn:spo:anon#105f2fe402b9ef14a70e42e660abc2c9a7e2b7c4cc8ec85ef8ebfb6a3d4f32d9::" providerId="AD" clId="Web-{24D87354-8407-1776-064F-B25618603A64}" dt="2023-11-01T01:38:05.081" v="21" actId="20577"/>
      <pc:docMkLst>
        <pc:docMk/>
      </pc:docMkLst>
      <pc:sldChg chg="modSp">
        <pc:chgData name="Guest User" userId="S::urn:spo:anon#105f2fe402b9ef14a70e42e660abc2c9a7e2b7c4cc8ec85ef8ebfb6a3d4f32d9::" providerId="AD" clId="Web-{24D87354-8407-1776-064F-B25618603A64}" dt="2023-11-01T01:38:05.081" v="21" actId="20577"/>
        <pc:sldMkLst>
          <pc:docMk/>
          <pc:sldMk cId="3061217305" sldId="258"/>
        </pc:sldMkLst>
        <pc:spChg chg="mod">
          <ac:chgData name="Guest User" userId="S::urn:spo:anon#105f2fe402b9ef14a70e42e660abc2c9a7e2b7c4cc8ec85ef8ebfb6a3d4f32d9::" providerId="AD" clId="Web-{24D87354-8407-1776-064F-B25618603A64}" dt="2023-11-01T01:38:05.081" v="21" actId="20577"/>
          <ac:spMkLst>
            <pc:docMk/>
            <pc:sldMk cId="3061217305" sldId="258"/>
            <ac:spMk id="2" creationId="{B51160C9-C1CF-2EDF-A08D-F35E1726DEDA}"/>
          </ac:spMkLst>
        </pc:spChg>
      </pc:sldChg>
      <pc:sldChg chg="add replId">
        <pc:chgData name="Guest User" userId="S::urn:spo:anon#105f2fe402b9ef14a70e42e660abc2c9a7e2b7c4cc8ec85ef8ebfb6a3d4f32d9::" providerId="AD" clId="Web-{24D87354-8407-1776-064F-B25618603A64}" dt="2023-11-01T01:37:30.486" v="0"/>
        <pc:sldMkLst>
          <pc:docMk/>
          <pc:sldMk cId="98081817" sldId="260"/>
        </pc:sldMkLst>
      </pc:sldChg>
    </pc:docChg>
  </pc:docChgLst>
  <pc:docChgLst>
    <pc:chgData name="Alfredo Andres Porras Mendez" userId="1b791bbd-84a6-4f17-babc-69194e6c1e51" providerId="ADAL" clId="{6953BC90-9498-4BA3-B8E0-A7D109C82E9E}"/>
    <pc:docChg chg="undo redo custSel addSld modSld">
      <pc:chgData name="Alfredo Andres Porras Mendez" userId="1b791bbd-84a6-4f17-babc-69194e6c1e51" providerId="ADAL" clId="{6953BC90-9498-4BA3-B8E0-A7D109C82E9E}" dt="2023-11-01T00:54:45.108" v="870" actId="20577"/>
      <pc:docMkLst>
        <pc:docMk/>
      </pc:docMkLst>
      <pc:sldChg chg="modSp mod">
        <pc:chgData name="Alfredo Andres Porras Mendez" userId="1b791bbd-84a6-4f17-babc-69194e6c1e51" providerId="ADAL" clId="{6953BC90-9498-4BA3-B8E0-A7D109C82E9E}" dt="2023-11-01T00:28:32.181" v="36"/>
        <pc:sldMkLst>
          <pc:docMk/>
          <pc:sldMk cId="1351979752" sldId="256"/>
        </pc:sldMkLst>
        <pc:spChg chg="mod">
          <ac:chgData name="Alfredo Andres Porras Mendez" userId="1b791bbd-84a6-4f17-babc-69194e6c1e51" providerId="ADAL" clId="{6953BC90-9498-4BA3-B8E0-A7D109C82E9E}" dt="2023-11-01T00:28:12.033" v="0"/>
          <ac:spMkLst>
            <pc:docMk/>
            <pc:sldMk cId="1351979752" sldId="256"/>
            <ac:spMk id="2" creationId="{488DF747-8354-C04A-DECA-65F4AADE0C48}"/>
          </ac:spMkLst>
        </pc:spChg>
        <pc:spChg chg="mod">
          <ac:chgData name="Alfredo Andres Porras Mendez" userId="1b791bbd-84a6-4f17-babc-69194e6c1e51" providerId="ADAL" clId="{6953BC90-9498-4BA3-B8E0-A7D109C82E9E}" dt="2023-11-01T00:28:32.181" v="36"/>
          <ac:spMkLst>
            <pc:docMk/>
            <pc:sldMk cId="1351979752" sldId="256"/>
            <ac:spMk id="3" creationId="{D9C906F6-3A93-3B0E-93BD-857A864C7DCF}"/>
          </ac:spMkLst>
        </pc:spChg>
      </pc:sldChg>
      <pc:sldChg chg="modSp new mod">
        <pc:chgData name="Alfredo Andres Porras Mendez" userId="1b791bbd-84a6-4f17-babc-69194e6c1e51" providerId="ADAL" clId="{6953BC90-9498-4BA3-B8E0-A7D109C82E9E}" dt="2023-11-01T00:54:45.108" v="870" actId="20577"/>
        <pc:sldMkLst>
          <pc:docMk/>
          <pc:sldMk cId="4171670421" sldId="257"/>
        </pc:sldMkLst>
        <pc:spChg chg="mod">
          <ac:chgData name="Alfredo Andres Porras Mendez" userId="1b791bbd-84a6-4f17-babc-69194e6c1e51" providerId="ADAL" clId="{6953BC90-9498-4BA3-B8E0-A7D109C82E9E}" dt="2023-11-01T00:30:47.824" v="108" actId="20577"/>
          <ac:spMkLst>
            <pc:docMk/>
            <pc:sldMk cId="4171670421" sldId="257"/>
            <ac:spMk id="2" creationId="{B51160C9-C1CF-2EDF-A08D-F35E1726DEDA}"/>
          </ac:spMkLst>
        </pc:spChg>
        <pc:spChg chg="mod">
          <ac:chgData name="Alfredo Andres Porras Mendez" userId="1b791bbd-84a6-4f17-babc-69194e6c1e51" providerId="ADAL" clId="{6953BC90-9498-4BA3-B8E0-A7D109C82E9E}" dt="2023-11-01T00:54:45.108" v="870" actId="20577"/>
          <ac:spMkLst>
            <pc:docMk/>
            <pc:sldMk cId="4171670421" sldId="257"/>
            <ac:spMk id="3" creationId="{0EF89B57-E5CF-3CC1-DD8D-8F3113437723}"/>
          </ac:spMkLst>
        </pc:spChg>
      </pc:sldChg>
      <pc:sldChg chg="modSp add mod">
        <pc:chgData name="Alfredo Andres Porras Mendez" userId="1b791bbd-84a6-4f17-babc-69194e6c1e51" providerId="ADAL" clId="{6953BC90-9498-4BA3-B8E0-A7D109C82E9E}" dt="2023-11-01T00:28:51.431" v="64" actId="20577"/>
        <pc:sldMkLst>
          <pc:docMk/>
          <pc:sldMk cId="3061217305" sldId="258"/>
        </pc:sldMkLst>
        <pc:spChg chg="mod">
          <ac:chgData name="Alfredo Andres Porras Mendez" userId="1b791bbd-84a6-4f17-babc-69194e6c1e51" providerId="ADAL" clId="{6953BC90-9498-4BA3-B8E0-A7D109C82E9E}" dt="2023-11-01T00:28:51.431" v="64" actId="20577"/>
          <ac:spMkLst>
            <pc:docMk/>
            <pc:sldMk cId="3061217305" sldId="258"/>
            <ac:spMk id="2" creationId="{B51160C9-C1CF-2EDF-A08D-F35E1726DEDA}"/>
          </ac:spMkLst>
        </pc:spChg>
      </pc:sldChg>
      <pc:sldChg chg="modSp add mod">
        <pc:chgData name="Alfredo Andres Porras Mendez" userId="1b791bbd-84a6-4f17-babc-69194e6c1e51" providerId="ADAL" clId="{6953BC90-9498-4BA3-B8E0-A7D109C82E9E}" dt="2023-11-01T00:30:28.278" v="89" actId="20577"/>
        <pc:sldMkLst>
          <pc:docMk/>
          <pc:sldMk cId="132944040" sldId="259"/>
        </pc:sldMkLst>
        <pc:spChg chg="mod">
          <ac:chgData name="Alfredo Andres Porras Mendez" userId="1b791bbd-84a6-4f17-babc-69194e6c1e51" providerId="ADAL" clId="{6953BC90-9498-4BA3-B8E0-A7D109C82E9E}" dt="2023-11-01T00:30:28.278" v="89" actId="20577"/>
          <ac:spMkLst>
            <pc:docMk/>
            <pc:sldMk cId="132944040" sldId="259"/>
            <ac:spMk id="2" creationId="{B51160C9-C1CF-2EDF-A08D-F35E1726DEDA}"/>
          </ac:spMkLst>
        </pc:spChg>
      </pc:sldChg>
    </pc:docChg>
  </pc:docChgLst>
  <pc:docChgLst>
    <pc:chgData name="Usuario invitado" userId="S::urn:spo:anon#105f2fe402b9ef14a70e42e660abc2c9a7e2b7c4cc8ec85ef8ebfb6a3d4f32d9::" providerId="AD" clId="Web-{A725119E-79F9-1EDF-6CF6-BB59E5579E9A}"/>
    <pc:docChg chg="modSld modMainMaster">
      <pc:chgData name="Usuario invitado" userId="S::urn:spo:anon#105f2fe402b9ef14a70e42e660abc2c9a7e2b7c4cc8ec85ef8ebfb6a3d4f32d9::" providerId="AD" clId="Web-{A725119E-79F9-1EDF-6CF6-BB59E5579E9A}" dt="2023-11-01T02:49:23.886" v="27"/>
      <pc:docMkLst>
        <pc:docMk/>
      </pc:docMkLst>
      <pc:sldChg chg="addSp modSp mod setBg">
        <pc:chgData name="Usuario invitado" userId="S::urn:spo:anon#105f2fe402b9ef14a70e42e660abc2c9a7e2b7c4cc8ec85ef8ebfb6a3d4f32d9::" providerId="AD" clId="Web-{A725119E-79F9-1EDF-6CF6-BB59E5579E9A}" dt="2023-11-01T02:49:23.886" v="27"/>
        <pc:sldMkLst>
          <pc:docMk/>
          <pc:sldMk cId="1351979752" sldId="256"/>
        </pc:sldMkLst>
        <pc:spChg chg="mod">
          <ac:chgData name="Usuario invitado" userId="S::urn:spo:anon#105f2fe402b9ef14a70e42e660abc2c9a7e2b7c4cc8ec85ef8ebfb6a3d4f32d9::" providerId="AD" clId="Web-{A725119E-79F9-1EDF-6CF6-BB59E5579E9A}" dt="2023-11-01T02:27:43.855" v="16"/>
          <ac:spMkLst>
            <pc:docMk/>
            <pc:sldMk cId="1351979752" sldId="256"/>
            <ac:spMk id="2" creationId="{488DF747-8354-C04A-DECA-65F4AADE0C48}"/>
          </ac:spMkLst>
        </pc:spChg>
        <pc:spChg chg="mod">
          <ac:chgData name="Usuario invitado" userId="S::urn:spo:anon#105f2fe402b9ef14a70e42e660abc2c9a7e2b7c4cc8ec85ef8ebfb6a3d4f32d9::" providerId="AD" clId="Web-{A725119E-79F9-1EDF-6CF6-BB59E5579E9A}" dt="2023-11-01T02:27:43.855" v="16"/>
          <ac:spMkLst>
            <pc:docMk/>
            <pc:sldMk cId="1351979752" sldId="256"/>
            <ac:spMk id="3" creationId="{D9C906F6-3A93-3B0E-93BD-857A864C7DCF}"/>
          </ac:spMkLst>
        </pc:spChg>
        <pc:spChg chg="add">
          <ac:chgData name="Usuario invitado" userId="S::urn:spo:anon#105f2fe402b9ef14a70e42e660abc2c9a7e2b7c4cc8ec85ef8ebfb6a3d4f32d9::" providerId="AD" clId="Web-{A725119E-79F9-1EDF-6CF6-BB59E5579E9A}" dt="2023-11-01T02:27:43.855" v="16"/>
          <ac:spMkLst>
            <pc:docMk/>
            <pc:sldMk cId="1351979752" sldId="256"/>
            <ac:spMk id="9" creationId="{C1DD1A8A-57D5-4A81-AD04-532B043C5611}"/>
          </ac:spMkLst>
        </pc:spChg>
        <pc:spChg chg="add">
          <ac:chgData name="Usuario invitado" userId="S::urn:spo:anon#105f2fe402b9ef14a70e42e660abc2c9a7e2b7c4cc8ec85ef8ebfb6a3d4f32d9::" providerId="AD" clId="Web-{A725119E-79F9-1EDF-6CF6-BB59E5579E9A}" dt="2023-11-01T02:27:43.855" v="16"/>
          <ac:spMkLst>
            <pc:docMk/>
            <pc:sldMk cId="1351979752" sldId="256"/>
            <ac:spMk id="11" creationId="{007891EC-4501-44ED-A8C8-B11B6DB767AB}"/>
          </ac:spMkLst>
        </pc:spChg>
        <pc:picChg chg="add">
          <ac:chgData name="Usuario invitado" userId="S::urn:spo:anon#105f2fe402b9ef14a70e42e660abc2c9a7e2b7c4cc8ec85ef8ebfb6a3d4f32d9::" providerId="AD" clId="Web-{A725119E-79F9-1EDF-6CF6-BB59E5579E9A}" dt="2023-11-01T02:27:43.855" v="16"/>
          <ac:picMkLst>
            <pc:docMk/>
            <pc:sldMk cId="1351979752" sldId="256"/>
            <ac:picMk id="5" creationId="{2B98F9B9-B77F-9F93-BDDD-19598BFC4CFA}"/>
          </ac:picMkLst>
        </pc:picChg>
      </pc:sldChg>
      <pc:sldChg chg="mod">
        <pc:chgData name="Usuario invitado" userId="S::urn:spo:anon#105f2fe402b9ef14a70e42e660abc2c9a7e2b7c4cc8ec85ef8ebfb6a3d4f32d9::" providerId="AD" clId="Web-{A725119E-79F9-1EDF-6CF6-BB59E5579E9A}" dt="2023-11-01T02:49:23.886" v="27"/>
        <pc:sldMkLst>
          <pc:docMk/>
          <pc:sldMk cId="4171670421" sldId="257"/>
        </pc:sldMkLst>
      </pc:sldChg>
      <pc:sldChg chg="mod">
        <pc:chgData name="Usuario invitado" userId="S::urn:spo:anon#105f2fe402b9ef14a70e42e660abc2c9a7e2b7c4cc8ec85ef8ebfb6a3d4f32d9::" providerId="AD" clId="Web-{A725119E-79F9-1EDF-6CF6-BB59E5579E9A}" dt="2023-11-01T02:49:23.886" v="27"/>
        <pc:sldMkLst>
          <pc:docMk/>
          <pc:sldMk cId="3061217305" sldId="258"/>
        </pc:sldMkLst>
      </pc:sldChg>
      <pc:sldChg chg="mod">
        <pc:chgData name="Usuario invitado" userId="S::urn:spo:anon#105f2fe402b9ef14a70e42e660abc2c9a7e2b7c4cc8ec85ef8ebfb6a3d4f32d9::" providerId="AD" clId="Web-{A725119E-79F9-1EDF-6CF6-BB59E5579E9A}" dt="2023-11-01T02:49:23.886" v="27"/>
        <pc:sldMkLst>
          <pc:docMk/>
          <pc:sldMk cId="132944040" sldId="259"/>
        </pc:sldMkLst>
      </pc:sldChg>
      <pc:sldChg chg="modSp mod">
        <pc:chgData name="Usuario invitado" userId="S::urn:spo:anon#105f2fe402b9ef14a70e42e660abc2c9a7e2b7c4cc8ec85ef8ebfb6a3d4f32d9::" providerId="AD" clId="Web-{A725119E-79F9-1EDF-6CF6-BB59E5579E9A}" dt="2023-11-01T02:49:23.886" v="27"/>
        <pc:sldMkLst>
          <pc:docMk/>
          <pc:sldMk cId="98081817" sldId="260"/>
        </pc:sldMkLst>
        <pc:spChg chg="mod">
          <ac:chgData name="Usuario invitado" userId="S::urn:spo:anon#105f2fe402b9ef14a70e42e660abc2c9a7e2b7c4cc8ec85ef8ebfb6a3d4f32d9::" providerId="AD" clId="Web-{A725119E-79F9-1EDF-6CF6-BB59E5579E9A}" dt="2023-11-01T02:27:27.886" v="15" actId="20577"/>
          <ac:spMkLst>
            <pc:docMk/>
            <pc:sldMk cId="98081817" sldId="260"/>
            <ac:spMk id="2" creationId="{B51160C9-C1CF-2EDF-A08D-F35E1726DEDA}"/>
          </ac:spMkLst>
        </pc:spChg>
        <pc:spChg chg="mod">
          <ac:chgData name="Usuario invitado" userId="S::urn:spo:anon#105f2fe402b9ef14a70e42e660abc2c9a7e2b7c4cc8ec85ef8ebfb6a3d4f32d9::" providerId="AD" clId="Web-{A725119E-79F9-1EDF-6CF6-BB59E5579E9A}" dt="2023-11-01T02:48:17.478" v="22" actId="20577"/>
          <ac:spMkLst>
            <pc:docMk/>
            <pc:sldMk cId="98081817" sldId="260"/>
            <ac:spMk id="3" creationId="{0EF89B57-E5CF-3CC1-DD8D-8F3113437723}"/>
          </ac:spMkLst>
        </pc:spChg>
      </pc:sldChg>
      <pc:sldMasterChg chg="mod setBg modSldLayout">
        <pc:chgData name="Usuario invitado" userId="S::urn:spo:anon#105f2fe402b9ef14a70e42e660abc2c9a7e2b7c4cc8ec85ef8ebfb6a3d4f32d9::" providerId="AD" clId="Web-{A725119E-79F9-1EDF-6CF6-BB59E5579E9A}" dt="2023-11-01T02:49:23.886" v="27"/>
        <pc:sldMasterMkLst>
          <pc:docMk/>
          <pc:sldMasterMk cId="1121428557" sldId="2147483648"/>
        </pc:sldMasterMkLst>
        <pc:sldLayoutChg chg="mod">
          <pc:chgData name="Usuario invitado" userId="S::urn:spo:anon#105f2fe402b9ef14a70e42e660abc2c9a7e2b7c4cc8ec85ef8ebfb6a3d4f32d9::" providerId="AD" clId="Web-{A725119E-79F9-1EDF-6CF6-BB59E5579E9A}" dt="2023-11-01T02:49:23.886" v="27"/>
          <pc:sldLayoutMkLst>
            <pc:docMk/>
            <pc:sldMasterMk cId="1121428557" sldId="2147483648"/>
            <pc:sldLayoutMk cId="1078446485" sldId="2147483649"/>
          </pc:sldLayoutMkLst>
        </pc:sldLayoutChg>
        <pc:sldLayoutChg chg="mod">
          <pc:chgData name="Usuario invitado" userId="S::urn:spo:anon#105f2fe402b9ef14a70e42e660abc2c9a7e2b7c4cc8ec85ef8ebfb6a3d4f32d9::" providerId="AD" clId="Web-{A725119E-79F9-1EDF-6CF6-BB59E5579E9A}" dt="2023-11-01T02:49:23.886" v="27"/>
          <pc:sldLayoutMkLst>
            <pc:docMk/>
            <pc:sldMasterMk cId="1121428557" sldId="2147483648"/>
            <pc:sldLayoutMk cId="2052823549" sldId="2147483650"/>
          </pc:sldLayoutMkLst>
        </pc:sldLayoutChg>
        <pc:sldLayoutChg chg="mod">
          <pc:chgData name="Usuario invitado" userId="S::urn:spo:anon#105f2fe402b9ef14a70e42e660abc2c9a7e2b7c4cc8ec85ef8ebfb6a3d4f32d9::" providerId="AD" clId="Web-{A725119E-79F9-1EDF-6CF6-BB59E5579E9A}" dt="2023-11-01T02:49:23.886" v="27"/>
          <pc:sldLayoutMkLst>
            <pc:docMk/>
            <pc:sldMasterMk cId="1121428557" sldId="2147483648"/>
            <pc:sldLayoutMk cId="516140211" sldId="2147483651"/>
          </pc:sldLayoutMkLst>
        </pc:sldLayoutChg>
        <pc:sldLayoutChg chg="mod">
          <pc:chgData name="Usuario invitado" userId="S::urn:spo:anon#105f2fe402b9ef14a70e42e660abc2c9a7e2b7c4cc8ec85ef8ebfb6a3d4f32d9::" providerId="AD" clId="Web-{A725119E-79F9-1EDF-6CF6-BB59E5579E9A}" dt="2023-11-01T02:49:23.886" v="27"/>
          <pc:sldLayoutMkLst>
            <pc:docMk/>
            <pc:sldMasterMk cId="1121428557" sldId="2147483648"/>
            <pc:sldLayoutMk cId="2355148413" sldId="2147483652"/>
          </pc:sldLayoutMkLst>
        </pc:sldLayoutChg>
        <pc:sldLayoutChg chg="mod">
          <pc:chgData name="Usuario invitado" userId="S::urn:spo:anon#105f2fe402b9ef14a70e42e660abc2c9a7e2b7c4cc8ec85ef8ebfb6a3d4f32d9::" providerId="AD" clId="Web-{A725119E-79F9-1EDF-6CF6-BB59E5579E9A}" dt="2023-11-01T02:49:23.886" v="27"/>
          <pc:sldLayoutMkLst>
            <pc:docMk/>
            <pc:sldMasterMk cId="1121428557" sldId="2147483648"/>
            <pc:sldLayoutMk cId="3767697113" sldId="2147483653"/>
          </pc:sldLayoutMkLst>
        </pc:sldLayoutChg>
        <pc:sldLayoutChg chg="mod">
          <pc:chgData name="Usuario invitado" userId="S::urn:spo:anon#105f2fe402b9ef14a70e42e660abc2c9a7e2b7c4cc8ec85ef8ebfb6a3d4f32d9::" providerId="AD" clId="Web-{A725119E-79F9-1EDF-6CF6-BB59E5579E9A}" dt="2023-11-01T02:49:23.886" v="27"/>
          <pc:sldLayoutMkLst>
            <pc:docMk/>
            <pc:sldMasterMk cId="1121428557" sldId="2147483648"/>
            <pc:sldLayoutMk cId="1179173852" sldId="2147483654"/>
          </pc:sldLayoutMkLst>
        </pc:sldLayoutChg>
        <pc:sldLayoutChg chg="mod">
          <pc:chgData name="Usuario invitado" userId="S::urn:spo:anon#105f2fe402b9ef14a70e42e660abc2c9a7e2b7c4cc8ec85ef8ebfb6a3d4f32d9::" providerId="AD" clId="Web-{A725119E-79F9-1EDF-6CF6-BB59E5579E9A}" dt="2023-11-01T02:49:23.886" v="27"/>
          <pc:sldLayoutMkLst>
            <pc:docMk/>
            <pc:sldMasterMk cId="1121428557" sldId="2147483648"/>
            <pc:sldLayoutMk cId="1216840037" sldId="2147483655"/>
          </pc:sldLayoutMkLst>
        </pc:sldLayoutChg>
        <pc:sldLayoutChg chg="mod">
          <pc:chgData name="Usuario invitado" userId="S::urn:spo:anon#105f2fe402b9ef14a70e42e660abc2c9a7e2b7c4cc8ec85ef8ebfb6a3d4f32d9::" providerId="AD" clId="Web-{A725119E-79F9-1EDF-6CF6-BB59E5579E9A}" dt="2023-11-01T02:49:23.886" v="27"/>
          <pc:sldLayoutMkLst>
            <pc:docMk/>
            <pc:sldMasterMk cId="1121428557" sldId="2147483648"/>
            <pc:sldLayoutMk cId="3444619201" sldId="2147483656"/>
          </pc:sldLayoutMkLst>
        </pc:sldLayoutChg>
        <pc:sldLayoutChg chg="mod">
          <pc:chgData name="Usuario invitado" userId="S::urn:spo:anon#105f2fe402b9ef14a70e42e660abc2c9a7e2b7c4cc8ec85ef8ebfb6a3d4f32d9::" providerId="AD" clId="Web-{A725119E-79F9-1EDF-6CF6-BB59E5579E9A}" dt="2023-11-01T02:49:23.886" v="27"/>
          <pc:sldLayoutMkLst>
            <pc:docMk/>
            <pc:sldMasterMk cId="1121428557" sldId="2147483648"/>
            <pc:sldLayoutMk cId="2890884541" sldId="2147483657"/>
          </pc:sldLayoutMkLst>
        </pc:sldLayoutChg>
        <pc:sldLayoutChg chg="mod">
          <pc:chgData name="Usuario invitado" userId="S::urn:spo:anon#105f2fe402b9ef14a70e42e660abc2c9a7e2b7c4cc8ec85ef8ebfb6a3d4f32d9::" providerId="AD" clId="Web-{A725119E-79F9-1EDF-6CF6-BB59E5579E9A}" dt="2023-11-01T02:49:23.886" v="27"/>
          <pc:sldLayoutMkLst>
            <pc:docMk/>
            <pc:sldMasterMk cId="1121428557" sldId="2147483648"/>
            <pc:sldLayoutMk cId="2666051437" sldId="2147483658"/>
          </pc:sldLayoutMkLst>
        </pc:sldLayoutChg>
        <pc:sldLayoutChg chg="mod">
          <pc:chgData name="Usuario invitado" userId="S::urn:spo:anon#105f2fe402b9ef14a70e42e660abc2c9a7e2b7c4cc8ec85ef8ebfb6a3d4f32d9::" providerId="AD" clId="Web-{A725119E-79F9-1EDF-6CF6-BB59E5579E9A}" dt="2023-11-01T02:49:23.886" v="27"/>
          <pc:sldLayoutMkLst>
            <pc:docMk/>
            <pc:sldMasterMk cId="1121428557" sldId="2147483648"/>
            <pc:sldLayoutMk cId="4255728115" sldId="2147483659"/>
          </pc:sldLayoutMkLst>
        </pc:sldLayoutChg>
      </pc:sldMasterChg>
    </pc:docChg>
  </pc:docChgLst>
  <pc:docChgLst>
    <pc:chgData name="Guest User" userId="S::urn:spo:anon#105f2fe402b9ef14a70e42e660abc2c9a7e2b7c4cc8ec85ef8ebfb6a3d4f32d9::" providerId="AD" clId="Web-{11B2EB15-04E3-EF06-C82A-B3771497EE38}"/>
    <pc:docChg chg="modSld">
      <pc:chgData name="Guest User" userId="S::urn:spo:anon#105f2fe402b9ef14a70e42e660abc2c9a7e2b7c4cc8ec85ef8ebfb6a3d4f32d9::" providerId="AD" clId="Web-{11B2EB15-04E3-EF06-C82A-B3771497EE38}" dt="2023-11-01T04:32:11.184" v="244" actId="20577"/>
      <pc:docMkLst>
        <pc:docMk/>
      </pc:docMkLst>
      <pc:sldChg chg="addSp delSp modSp">
        <pc:chgData name="Guest User" userId="S::urn:spo:anon#105f2fe402b9ef14a70e42e660abc2c9a7e2b7c4cc8ec85ef8ebfb6a3d4f32d9::" providerId="AD" clId="Web-{11B2EB15-04E3-EF06-C82A-B3771497EE38}" dt="2023-11-01T04:32:11.184" v="244" actId="20577"/>
        <pc:sldMkLst>
          <pc:docMk/>
          <pc:sldMk cId="3061217305" sldId="258"/>
        </pc:sldMkLst>
        <pc:spChg chg="mod">
          <ac:chgData name="Guest User" userId="S::urn:spo:anon#105f2fe402b9ef14a70e42e660abc2c9a7e2b7c4cc8ec85ef8ebfb6a3d4f32d9::" providerId="AD" clId="Web-{11B2EB15-04E3-EF06-C82A-B3771497EE38}" dt="2023-11-01T04:32:11.184" v="244" actId="20577"/>
          <ac:spMkLst>
            <pc:docMk/>
            <pc:sldMk cId="3061217305" sldId="258"/>
            <ac:spMk id="2" creationId="{B51160C9-C1CF-2EDF-A08D-F35E1726DEDA}"/>
          </ac:spMkLst>
        </pc:spChg>
        <pc:spChg chg="del">
          <ac:chgData name="Guest User" userId="S::urn:spo:anon#105f2fe402b9ef14a70e42e660abc2c9a7e2b7c4cc8ec85ef8ebfb6a3d4f32d9::" providerId="AD" clId="Web-{11B2EB15-04E3-EF06-C82A-B3771497EE38}" dt="2023-11-01T03:24:23.582" v="0"/>
          <ac:spMkLst>
            <pc:docMk/>
            <pc:sldMk cId="3061217305" sldId="258"/>
            <ac:spMk id="3" creationId="{0EF89B57-E5CF-3CC1-DD8D-8F3113437723}"/>
          </ac:spMkLst>
        </pc:spChg>
        <pc:spChg chg="add mod">
          <ac:chgData name="Guest User" userId="S::urn:spo:anon#105f2fe402b9ef14a70e42e660abc2c9a7e2b7c4cc8ec85ef8ebfb6a3d4f32d9::" providerId="AD" clId="Web-{11B2EB15-04E3-EF06-C82A-B3771497EE38}" dt="2023-11-01T04:31:56.824" v="240" actId="1076"/>
          <ac:spMkLst>
            <pc:docMk/>
            <pc:sldMk cId="3061217305" sldId="258"/>
            <ac:spMk id="4" creationId="{337FE2A7-CE2B-77A0-C250-B5DA205EA24A}"/>
          </ac:spMkLst>
        </pc:spChg>
        <pc:spChg chg="add mod">
          <ac:chgData name="Guest User" userId="S::urn:spo:anon#105f2fe402b9ef14a70e42e660abc2c9a7e2b7c4cc8ec85ef8ebfb6a3d4f32d9::" providerId="AD" clId="Web-{11B2EB15-04E3-EF06-C82A-B3771497EE38}" dt="2023-11-01T04:27:55.941" v="194"/>
          <ac:spMkLst>
            <pc:docMk/>
            <pc:sldMk cId="3061217305" sldId="258"/>
            <ac:spMk id="6" creationId="{6F51BE5B-2571-C10E-4D2B-F472B8150459}"/>
          </ac:spMkLst>
        </pc:spChg>
        <pc:spChg chg="add mod">
          <ac:chgData name="Guest User" userId="S::urn:spo:anon#105f2fe402b9ef14a70e42e660abc2c9a7e2b7c4cc8ec85ef8ebfb6a3d4f32d9::" providerId="AD" clId="Web-{11B2EB15-04E3-EF06-C82A-B3771497EE38}" dt="2023-11-01T04:31:58.777" v="241" actId="1076"/>
          <ac:spMkLst>
            <pc:docMk/>
            <pc:sldMk cId="3061217305" sldId="258"/>
            <ac:spMk id="7" creationId="{71DB3B88-3AE0-D834-2164-108E1FB71FDF}"/>
          </ac:spMkLst>
        </pc:spChg>
        <pc:spChg chg="add mod">
          <ac:chgData name="Guest User" userId="S::urn:spo:anon#105f2fe402b9ef14a70e42e660abc2c9a7e2b7c4cc8ec85ef8ebfb6a3d4f32d9::" providerId="AD" clId="Web-{11B2EB15-04E3-EF06-C82A-B3771497EE38}" dt="2023-11-01T04:31:54.449" v="239" actId="1076"/>
          <ac:spMkLst>
            <pc:docMk/>
            <pc:sldMk cId="3061217305" sldId="258"/>
            <ac:spMk id="8" creationId="{6EC87546-89C1-AED2-5CFB-C020DE227926}"/>
          </ac:spMkLst>
        </pc:spChg>
        <pc:spChg chg="add mod">
          <ac:chgData name="Guest User" userId="S::urn:spo:anon#105f2fe402b9ef14a70e42e660abc2c9a7e2b7c4cc8ec85ef8ebfb6a3d4f32d9::" providerId="AD" clId="Web-{11B2EB15-04E3-EF06-C82A-B3771497EE38}" dt="2023-11-01T04:32:01.136" v="242" actId="1076"/>
          <ac:spMkLst>
            <pc:docMk/>
            <pc:sldMk cId="3061217305" sldId="258"/>
            <ac:spMk id="9" creationId="{7B186E67-CE6F-FE2F-9078-B0DFC23F55C0}"/>
          </ac:spMkLst>
        </pc:spChg>
        <pc:spChg chg="add mod">
          <ac:chgData name="Guest User" userId="S::urn:spo:anon#105f2fe402b9ef14a70e42e660abc2c9a7e2b7c4cc8ec85ef8ebfb6a3d4f32d9::" providerId="AD" clId="Web-{11B2EB15-04E3-EF06-C82A-B3771497EE38}" dt="2023-11-01T04:26:53.408" v="186"/>
          <ac:spMkLst>
            <pc:docMk/>
            <pc:sldMk cId="3061217305" sldId="258"/>
            <ac:spMk id="10" creationId="{DAB1149D-3635-5933-4EC8-CE2420E47558}"/>
          </ac:spMkLst>
        </pc:spChg>
        <pc:spChg chg="add mod ord">
          <ac:chgData name="Guest User" userId="S::urn:spo:anon#105f2fe402b9ef14a70e42e660abc2c9a7e2b7c4cc8ec85ef8ebfb6a3d4f32d9::" providerId="AD" clId="Web-{11B2EB15-04E3-EF06-C82A-B3771497EE38}" dt="2023-11-01T04:27:39.597" v="192"/>
          <ac:spMkLst>
            <pc:docMk/>
            <pc:sldMk cId="3061217305" sldId="258"/>
            <ac:spMk id="11" creationId="{8A5AFB9A-55D6-785A-FA6B-4888D8AC4213}"/>
          </ac:spMkLst>
        </pc:spChg>
        <pc:spChg chg="add mod">
          <ac:chgData name="Guest User" userId="S::urn:spo:anon#105f2fe402b9ef14a70e42e660abc2c9a7e2b7c4cc8ec85ef8ebfb6a3d4f32d9::" providerId="AD" clId="Web-{11B2EB15-04E3-EF06-C82A-B3771497EE38}" dt="2023-11-01T04:31:20.682" v="232"/>
          <ac:spMkLst>
            <pc:docMk/>
            <pc:sldMk cId="3061217305" sldId="258"/>
            <ac:spMk id="12" creationId="{600B56B3-82BE-B773-3A99-1051533E3DB5}"/>
          </ac:spMkLst>
        </pc:spChg>
        <pc:spChg chg="add mod">
          <ac:chgData name="Guest User" userId="S::urn:spo:anon#105f2fe402b9ef14a70e42e660abc2c9a7e2b7c4cc8ec85ef8ebfb6a3d4f32d9::" providerId="AD" clId="Web-{11B2EB15-04E3-EF06-C82A-B3771497EE38}" dt="2023-11-01T04:31:41.948" v="237" actId="1076"/>
          <ac:spMkLst>
            <pc:docMk/>
            <pc:sldMk cId="3061217305" sldId="258"/>
            <ac:spMk id="13" creationId="{6EB4D05E-1918-5658-064C-BA6E5A6C0848}"/>
          </ac:spMkLst>
        </pc:spChg>
        <pc:spChg chg="add mod">
          <ac:chgData name="Guest User" userId="S::urn:spo:anon#105f2fe402b9ef14a70e42e660abc2c9a7e2b7c4cc8ec85ef8ebfb6a3d4f32d9::" providerId="AD" clId="Web-{11B2EB15-04E3-EF06-C82A-B3771497EE38}" dt="2023-11-01T04:31:47.355" v="238" actId="1076"/>
          <ac:spMkLst>
            <pc:docMk/>
            <pc:sldMk cId="3061217305" sldId="258"/>
            <ac:spMk id="14" creationId="{5FF30076-A475-65B5-2E44-4D205DD54810}"/>
          </ac:spMkLst>
        </pc:spChg>
        <pc:spChg chg="add mod ord">
          <ac:chgData name="Guest User" userId="S::urn:spo:anon#105f2fe402b9ef14a70e42e660abc2c9a7e2b7c4cc8ec85ef8ebfb6a3d4f32d9::" providerId="AD" clId="Web-{11B2EB15-04E3-EF06-C82A-B3771497EE38}" dt="2023-11-01T04:31:33.995" v="236"/>
          <ac:spMkLst>
            <pc:docMk/>
            <pc:sldMk cId="3061217305" sldId="258"/>
            <ac:spMk id="15" creationId="{90A1BA28-C4FC-2059-004F-5ECE85F40701}"/>
          </ac:spMkLst>
        </pc:spChg>
        <pc:picChg chg="add mod">
          <ac:chgData name="Guest User" userId="S::urn:spo:anon#105f2fe402b9ef14a70e42e660abc2c9a7e2b7c4cc8ec85ef8ebfb6a3d4f32d9::" providerId="AD" clId="Web-{11B2EB15-04E3-EF06-C82A-B3771497EE38}" dt="2023-11-01T04:28:20.989" v="202"/>
          <ac:picMkLst>
            <pc:docMk/>
            <pc:sldMk cId="3061217305" sldId="258"/>
            <ac:picMk id="3" creationId="{16FAF4E0-F6AE-DE3D-BB7D-1A22D17EB370}"/>
          </ac:picMkLst>
        </pc:picChg>
        <pc:picChg chg="add mod">
          <ac:chgData name="Guest User" userId="S::urn:spo:anon#105f2fe402b9ef14a70e42e660abc2c9a7e2b7c4cc8ec85ef8ebfb6a3d4f32d9::" providerId="AD" clId="Web-{11B2EB15-04E3-EF06-C82A-B3771497EE38}" dt="2023-11-01T04:28:16.645" v="201"/>
          <ac:picMkLst>
            <pc:docMk/>
            <pc:sldMk cId="3061217305" sldId="258"/>
            <ac:picMk id="5" creationId="{003EB442-6702-8108-9976-6A475854669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73089E-C431-D180-8140-97650AB18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59CE049-CAA2-0A41-A565-0D4328A38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3AEDA8-D8FC-5B18-4916-534537DCD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2642-8EA4-42A3-B884-8377D50E0F34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05D599-1BAF-79B3-A020-6A4B800AA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D52E45-B7D2-3EF4-377F-937FE20CE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9DC6-A7F9-4539-A136-F93C073A0F7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844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61135-44FC-26EB-EEA4-89E97730B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AA6CB75-0635-1AB0-9F06-4425B6D5B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F1F46B-6F22-3C7E-B76C-0020B828D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2642-8EA4-42A3-B884-8377D50E0F34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A2BDD4-BF96-4A33-A7B3-8B07E92DA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66C71E-8010-5589-51C8-F79EE679E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9DC6-A7F9-4539-A136-F93C073A0F7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605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12198B0-9141-773B-D11B-3776C96836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8A540FC-1141-8512-AF73-F0D8D22E22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4CC4D7-5198-1C9A-E426-C32FA993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2642-8EA4-42A3-B884-8377D50E0F34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62D8C9-084F-3FE8-12B9-65DCC5948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024939-7928-95F8-1E72-61DFFC1E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9DC6-A7F9-4539-A136-F93C073A0F7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572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AD101B-112F-79AF-4108-9778ECCB7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676A0-FF97-5B5C-04DB-72CFC0C06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13DC90-2467-342D-06D7-1359D2518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2642-8EA4-42A3-B884-8377D50E0F34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7F79AC-B821-C0E6-298A-91979EC9C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596397-9B7B-41A2-3011-975339804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9DC6-A7F9-4539-A136-F93C073A0F7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2823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724E5A-3080-9EC1-E0F9-0357E29F6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11167E-1860-D6CE-4072-A1D9F155E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74C665-136F-9C80-0C5B-03F27BBBD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2642-8EA4-42A3-B884-8377D50E0F34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001246-BF6B-EDB0-3048-AB0F76536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689351-1845-4961-FA46-A7770EB52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9DC6-A7F9-4539-A136-F93C073A0F7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614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F73952-311D-3A8E-EFFE-D79D6FE3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5AD76B-8D26-A0FA-CD89-7A6478B105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74AF1A-F96A-3CA9-D15F-116E13BA4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757D12-042D-216B-BA40-9BAC1454E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2642-8EA4-42A3-B884-8377D50E0F34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01B1B4-88EC-203A-8B5F-AE1C8D794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88E1EC7-06D2-C34F-0F03-F029077AF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9DC6-A7F9-4539-A136-F93C073A0F7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514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9823F-44E8-83FB-6305-CFD83A143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1B1D13-AEF7-1AAE-17C8-0FA4D4145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FB8A347-DBB5-9537-BA2D-598933E27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F69992-C8D1-141E-10BF-1A6999BBD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3A20CB7-7DD2-41A9-969C-BED6089625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D9F8476-87E3-DF4F-0C6A-1BB4D7AD3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2642-8EA4-42A3-B884-8377D50E0F34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28E2702-BFA1-9904-941B-57C95125F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7A07855-C245-3732-E823-6D3FD7A3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9DC6-A7F9-4539-A136-F93C073A0F7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769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C9CABE-65C0-11B4-A109-E90A1EC84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4276333-F377-1651-CEF7-BF0DBC621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2642-8EA4-42A3-B884-8377D50E0F34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D3373D1-2542-66CD-CDC5-1A864653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EACAD7E-ACB2-5CC1-C30F-213BE8FEB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9DC6-A7F9-4539-A136-F93C073A0F7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917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EB94607-5CC4-4DCC-AE09-5F688CE20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2642-8EA4-42A3-B884-8377D50E0F34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9A45E8B-CA14-BD73-AA6A-62F37228C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24D011D-4E85-74FF-3BE9-337971ED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9DC6-A7F9-4539-A136-F93C073A0F7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684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F4122-E245-BF2A-1B6E-59F981438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54776A-842E-0777-5DD8-B0D5CAEAA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7EF355-5175-6D94-3533-C2300D1DA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486433-F2A9-A4A3-5878-D81ED818A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2642-8EA4-42A3-B884-8377D50E0F34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9CA9A2-18C3-A2B5-E895-5413E0164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336C60-0DB9-0083-4267-949E7D91A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9DC6-A7F9-4539-A136-F93C073A0F7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4619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65452-53D6-D89D-B69E-929A44CB7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211C073-B019-397E-9354-A119F518BC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BE6C24-CE40-5001-BB05-EF632DE774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5F0F20-E29E-9943-6C00-CBDEA594C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2642-8EA4-42A3-B884-8377D50E0F34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3C8FE3-1E55-DB58-258A-74906E98E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A2A7E6-1E58-3355-31E2-8BD1C5102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9DC6-A7F9-4539-A136-F93C073A0F7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0884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F53AC12-A2C9-E459-EE8E-A7BC03012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B22CEE-3D11-773F-6942-A4DFE2A3D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8DDEEE-A5C6-2543-A4C8-059ECF85AD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02642-8EA4-42A3-B884-8377D50E0F34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20C258-4FB8-4F47-2188-781CB3FA0C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B6B8DB-9B3F-7900-4DF5-C2CB5E5702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A9DC6-A7F9-4539-A136-F93C073A0F7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142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fs.com/es/article/application-of-space-division-multiplexing-sdm-in-submarine-optical-cable.html" TargetMode="External" /><Relationship Id="rId2" Type="http://schemas.openxmlformats.org/officeDocument/2006/relationships/hyperlink" Target="https://www.datacentermarket.es/tendencias-ti/cables-submarinos-y-su-papel-primordial-en-la-conectividad-del-data-center/" TargetMode="External" /><Relationship Id="rId1" Type="http://schemas.openxmlformats.org/officeDocument/2006/relationships/slideLayout" Target="../slideLayouts/slideLayout2.xml" /><Relationship Id="rId5" Type="http://schemas.openxmlformats.org/officeDocument/2006/relationships/hyperlink" Target="https://www.ciena.com.mx/insights/what-is/What-Is-WDM_es_LA.html" TargetMode="External" /><Relationship Id="rId4" Type="http://schemas.openxmlformats.org/officeDocument/2006/relationships/hyperlink" Target="https://www.datacenterdynamics.com/es/features/qu%C3%A9-es-un-cable-submarino-explicaci%C3%B3n-de-la-fibra-submarina/#:~:text=Los%20cables%20contienen%20varios%20repetidores,datos%20hasta%20su%20ubicaci%C3%B3n%20final" TargetMode="Externa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jpe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7" Type="http://schemas.openxmlformats.org/officeDocument/2006/relationships/hyperlink" Target="https://www.larepublica.co/empresas/como-funciona-internet-como-viajan-los-datos-del-fondo-del-mar-hasta-las-pantallas-3391885#:~:text=Los%20cables%20que%20est%C3%A1n%20en,100%20Gbps%20y%20800%20Gbps" TargetMode="External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tododeredes.com/modelo-osi/capa-1/" TargetMode="External" /><Relationship Id="rId5" Type="http://schemas.openxmlformats.org/officeDocument/2006/relationships/hyperlink" Target="https://news.america-digital.com/que-son-y-como-se-instalan-cables-submarinos-de-fibra-optica/#:~:text=Tales%20puntos%20funcionan%20como%20una,de%20una%20manguera%20de%20jard%C3%ADn" TargetMode="External" /><Relationship Id="rId4" Type="http://schemas.openxmlformats.org/officeDocument/2006/relationships/hyperlink" Target="https://www.ciena.com.mx/insights/what-is/What-Is-WDM_es_LA.html" TargetMode="Externa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88DF747-8354-C04A-DECA-65F4AADE0C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4337" y="-594601"/>
            <a:ext cx="10044023" cy="16482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s-MX" sz="5200" b="1" i="0">
                <a:solidFill>
                  <a:srgbClr val="FFFFFF"/>
                </a:solidFill>
                <a:effectLst/>
                <a:latin typeface="Book Antiqua"/>
              </a:rPr>
              <a:t>Cables Submarinos &amp; WDM</a:t>
            </a:r>
            <a:endParaRPr lang="es-MX" sz="5200" b="1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C906F6-3A93-3B0E-93BD-857A864C7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-1080000">
            <a:off x="6468483" y="2042061"/>
            <a:ext cx="5860212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WDM = Wavelength Division Multiplexing </a:t>
            </a:r>
            <a:endParaRPr lang="es-MX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97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1160C9-C1CF-2EDF-A08D-F35E1726D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2060"/>
                </a:solidFill>
                <a:latin typeface="Book Antiqua"/>
              </a:rPr>
              <a:t>Capa de enlace – Puntos Clave</a:t>
            </a:r>
            <a:endParaRPr lang="es-MX">
              <a:solidFill>
                <a:srgbClr val="002060"/>
              </a:solidFill>
              <a:latin typeface="Book Antiqua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F89B57-E5CF-3CC1-DD8D-8F3113437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s-EC" sz="3300" dirty="0">
                <a:latin typeface="Book Antiqua"/>
              </a:rPr>
              <a:t>Sobre un clave de fibra óptica se envían distintos pulsos de luz representando datos en distintas longitudes de onda (WDM), a este proceso se le llama multiplexación.</a:t>
            </a:r>
            <a:endParaRPr lang="es-ES" sz="3300" dirty="0">
              <a:ea typeface="Calibri" panose="020F0502020204030204"/>
              <a:cs typeface="Calibri" panose="020F0502020204030204"/>
            </a:endParaRPr>
          </a:p>
          <a:p>
            <a:pPr>
              <a:lnSpc>
                <a:spcPct val="120000"/>
              </a:lnSpc>
            </a:pPr>
            <a:r>
              <a:rPr lang="es-EC" sz="3300" dirty="0">
                <a:latin typeface="Book Antiqua"/>
              </a:rPr>
              <a:t>En un solo cable submarino, se agrupan varios filamentos de fibra óptica. La información viaja a través de varios de estos cables, a este proceso se le llama multiplexación por división espacial.</a:t>
            </a:r>
          </a:p>
          <a:p>
            <a:pPr>
              <a:lnSpc>
                <a:spcPct val="120000"/>
              </a:lnSpc>
            </a:pPr>
            <a:r>
              <a:rPr lang="es-EC" sz="3300" dirty="0">
                <a:latin typeface="Book Antiqua"/>
              </a:rPr>
              <a:t>En la estación de aterrizaje de los cables las máquinas que enrutan la información transmitida también se encargan de corregir los errores producidos en el camino.</a:t>
            </a:r>
          </a:p>
          <a:p>
            <a:pPr marL="0" indent="0">
              <a:buNone/>
            </a:pPr>
            <a:r>
              <a:rPr lang="es-EC" dirty="0"/>
              <a:t>Referencias:</a:t>
            </a:r>
            <a:endParaRPr lang="es-EC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s-MX" dirty="0">
                <a:hlinkClick r:id="rId2"/>
              </a:rPr>
              <a:t>https://www.datacentermarket.es/tendencias-ti/cables-submarinos-y-su-papel-primordial-en-la-conectividad-del-data-center/</a:t>
            </a:r>
            <a:endParaRPr lang="es-MX" dirty="0"/>
          </a:p>
          <a:p>
            <a:pPr marL="0" indent="0">
              <a:buNone/>
            </a:pPr>
            <a:r>
              <a:rPr lang="es-MX" dirty="0">
                <a:hlinkClick r:id="rId3"/>
              </a:rPr>
              <a:t>https://community.fs.com/es/article/application-of-space-division-multiplexing-sdm-in-submarine-optical-cable.html</a:t>
            </a:r>
            <a:endParaRPr lang="es-MX" dirty="0"/>
          </a:p>
          <a:p>
            <a:pPr marL="0" indent="0">
              <a:buNone/>
            </a:pPr>
            <a:r>
              <a:rPr lang="es-MX" dirty="0">
                <a:hlinkClick r:id="rId4"/>
              </a:rPr>
              <a:t>https://www.datacenterdynamics.com/es/features/qu%C3%A9-es-un-cable-submarino-explicaci%C3%B3n-de-la-fibra-submarina/#:~:text=Los%20cables%20contienen%20varios%20repetidores,datos%20hasta%20su%20ubicaci%C3%B3n%20final</a:t>
            </a:r>
            <a:r>
              <a:rPr lang="es-MX" dirty="0"/>
              <a:t>.</a:t>
            </a:r>
            <a:endParaRPr lang="es-MX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s-MX" dirty="0">
                <a:hlinkClick r:id="rId5"/>
              </a:rPr>
              <a:t>https://www.ciena.com.mx/insights/what-is/What-Is-WDM_es_LA.html</a:t>
            </a: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1670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1160C9-C1CF-2EDF-A08D-F35E1726D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2060"/>
                </a:solidFill>
                <a:latin typeface="Book Antiqua"/>
              </a:rPr>
              <a:t>Capa de enlace - </a:t>
            </a:r>
            <a:r>
              <a:rPr lang="en-US" err="1">
                <a:solidFill>
                  <a:srgbClr val="002060"/>
                </a:solidFill>
                <a:latin typeface="Book Antiqua"/>
              </a:rPr>
              <a:t>Características</a:t>
            </a:r>
            <a:endParaRPr lang="es-MX">
              <a:solidFill>
                <a:srgbClr val="002060"/>
              </a:solidFill>
              <a:latin typeface="Book Antiqua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F89B57-E5CF-3CC1-DD8D-8F3113437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7620"/>
            <a:ext cx="3220366" cy="77821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 err="1">
                <a:ea typeface="Calibri" panose="020F0502020204030204"/>
                <a:cs typeface="Calibri" panose="020F0502020204030204"/>
              </a:rPr>
              <a:t>Entramamiento</a:t>
            </a:r>
            <a:r>
              <a:rPr lang="en-US" dirty="0">
                <a:ea typeface="Calibri" panose="020F0502020204030204"/>
                <a:cs typeface="Calibri" panose="020F0502020204030204"/>
              </a:rPr>
              <a:t> de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los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datos</a:t>
            </a:r>
            <a:endParaRPr lang="es-MX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BEB0F390-CEB9-B4ED-7766-FB4909200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817" y="1837620"/>
            <a:ext cx="3220366" cy="77821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ea typeface="Calibri" panose="020F0502020204030204"/>
                <a:cs typeface="Calibri" panose="020F0502020204030204"/>
              </a:rPr>
              <a:t>Control de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errores</a:t>
            </a:r>
            <a:endParaRPr lang="es-MX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B8D03010-0981-0859-4862-1272411F4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3434" y="1837619"/>
            <a:ext cx="3220366" cy="77821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err="1">
                <a:ea typeface="Calibri" panose="020F0502020204030204"/>
                <a:cs typeface="Calibri" panose="020F0502020204030204"/>
              </a:rPr>
              <a:t>Dirección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física</a:t>
            </a:r>
            <a:endParaRPr lang="es-MX" dirty="0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817521D-0779-8449-B828-89585F29CB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t="78737" r="26542"/>
          <a:stretch/>
        </p:blipFill>
        <p:spPr>
          <a:xfrm>
            <a:off x="8219006" y="3153947"/>
            <a:ext cx="4405938" cy="160880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96907ED-76B7-8E7B-76DC-5E5EEA3C17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647" y="3019476"/>
            <a:ext cx="4325471" cy="235934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0A2E396-8550-D220-E5AE-30C3B48AD1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2260" y="3019476"/>
            <a:ext cx="3587480" cy="201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4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8A5AFB9A-55D6-785A-FA6B-4888D8AC4213}"/>
              </a:ext>
            </a:extLst>
          </p:cNvPr>
          <p:cNvSpPr/>
          <p:nvPr/>
        </p:nvSpPr>
        <p:spPr>
          <a:xfrm>
            <a:off x="681181" y="507999"/>
            <a:ext cx="6788727" cy="923636"/>
          </a:xfrm>
          <a:prstGeom prst="round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51160C9-C1CF-2EDF-A08D-F35E1726D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98691" cy="1325563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Book Antiqua"/>
              </a:rPr>
              <a:t>Capa </a:t>
            </a:r>
            <a:r>
              <a:rPr lang="en-US" dirty="0" err="1">
                <a:solidFill>
                  <a:srgbClr val="002060"/>
                </a:solidFill>
                <a:latin typeface="Book Antiqua"/>
              </a:rPr>
              <a:t>Física</a:t>
            </a:r>
            <a:r>
              <a:rPr lang="en-US" dirty="0">
                <a:solidFill>
                  <a:srgbClr val="002060"/>
                </a:solidFill>
                <a:latin typeface="Book Antiqua"/>
              </a:rPr>
              <a:t> - Puntos Clav</a:t>
            </a:r>
            <a:r>
              <a:rPr lang="en-US" dirty="0">
                <a:solidFill>
                  <a:srgbClr val="002060"/>
                </a:solidFill>
              </a:rPr>
              <a:t>e 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37FE2A7-CE2B-77A0-C250-B5DA205EA24A}"/>
              </a:ext>
            </a:extLst>
          </p:cNvPr>
          <p:cNvSpPr txBox="1"/>
          <p:nvPr/>
        </p:nvSpPr>
        <p:spPr>
          <a:xfrm>
            <a:off x="1108362" y="2020454"/>
            <a:ext cx="26669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>
                <a:ea typeface="Calibri"/>
                <a:cs typeface="Calibri"/>
              </a:rPr>
              <a:t>Uso de Repetidores</a:t>
            </a:r>
          </a:p>
        </p:txBody>
      </p:sp>
      <p:pic>
        <p:nvPicPr>
          <p:cNvPr id="5" name="Imagen 4" descr="repetidor de Cable Submarino | Router, Switches, Screwdriver">
            <a:extLst>
              <a:ext uri="{FF2B5EF4-FFF2-40B4-BE49-F238E27FC236}">
                <a16:creationId xmlns:a16="http://schemas.microsoft.com/office/drawing/2014/main" id="{003EB442-6702-8108-9976-6A47585466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1764" y="896531"/>
            <a:ext cx="3067985" cy="16838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Imagen 2" descr="Diagram of the flow of data in an optical coupler">
            <a:extLst>
              <a:ext uri="{FF2B5EF4-FFF2-40B4-BE49-F238E27FC236}">
                <a16:creationId xmlns:a16="http://schemas.microsoft.com/office/drawing/2014/main" id="{16FAF4E0-F6AE-DE3D-BB7D-1A22D17EB3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4400" y="3029872"/>
            <a:ext cx="4382654" cy="161798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F51BE5B-2571-C10E-4D2B-F472B8150459}"/>
              </a:ext>
            </a:extLst>
          </p:cNvPr>
          <p:cNvSpPr txBox="1"/>
          <p:nvPr/>
        </p:nvSpPr>
        <p:spPr>
          <a:xfrm>
            <a:off x="415635" y="4791363"/>
            <a:ext cx="11118272" cy="17466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700"/>
              </a:spcAft>
            </a:pPr>
            <a:r>
              <a:rPr lang="es-ES" sz="1500" dirty="0">
                <a:ea typeface="+mn-lt"/>
                <a:cs typeface="+mn-lt"/>
                <a:hlinkClick r:id="rId4"/>
              </a:rPr>
              <a:t>https://www.ciena.com.mx/insights/what-is/What-Is-WDM_es_LA.html</a:t>
            </a:r>
            <a:endParaRPr lang="es-ES" sz="1500">
              <a:ea typeface="+mn-lt"/>
              <a:cs typeface="+mn-lt"/>
            </a:endParaRPr>
          </a:p>
          <a:p>
            <a:pPr algn="just">
              <a:spcAft>
                <a:spcPts val="700"/>
              </a:spcAft>
            </a:pPr>
            <a:r>
              <a:rPr lang="es-ES" sz="1500" dirty="0">
                <a:ea typeface="+mn-lt"/>
                <a:cs typeface="+mn-lt"/>
                <a:hlinkClick r:id="rId5"/>
              </a:rPr>
              <a:t>https://news.america-digital.com/que-son-y-como-se-instalan-cables-submarinos-de-fibra-optica/#:~:text=Tales%20puntos%20funcionan%20como%20una,de%20una%20manguera%20de%20jard%C3%ADn</a:t>
            </a:r>
            <a:r>
              <a:rPr lang="es-ES" sz="1500" dirty="0">
                <a:ea typeface="+mn-lt"/>
                <a:cs typeface="+mn-lt"/>
              </a:rPr>
              <a:t>.</a:t>
            </a:r>
            <a:endParaRPr lang="es-ES" sz="1500">
              <a:ea typeface="+mn-lt"/>
              <a:cs typeface="+mn-lt"/>
            </a:endParaRPr>
          </a:p>
          <a:p>
            <a:pPr algn="just">
              <a:spcAft>
                <a:spcPts val="700"/>
              </a:spcAft>
            </a:pPr>
            <a:r>
              <a:rPr lang="es-ES" sz="1500" dirty="0">
                <a:ea typeface="+mn-lt"/>
                <a:cs typeface="+mn-lt"/>
                <a:hlinkClick r:id="rId6"/>
              </a:rPr>
              <a:t>https://tododeredes.com/modelo-osi/capa-1/</a:t>
            </a:r>
            <a:endParaRPr lang="es-ES">
              <a:cs typeface="Calibri" panose="020F0502020204030204"/>
            </a:endParaRPr>
          </a:p>
          <a:p>
            <a:pPr algn="just">
              <a:spcAft>
                <a:spcPts val="700"/>
              </a:spcAft>
            </a:pPr>
            <a:r>
              <a:rPr lang="es-ES" sz="1500" dirty="0">
                <a:ea typeface="+mn-lt"/>
                <a:cs typeface="+mn-lt"/>
                <a:hlinkClick r:id="rId7"/>
              </a:rPr>
              <a:t>https://www.larepublica.co/empresas/como-funciona-internet-como-viajan-los-datos-del-fondo-del-mar-hasta-las-pantallas-3391885#:~:text=Los%20cables%20que%20est%C3%A1n%20en,100%20Gbps%20y%20800%20Gbps</a:t>
            </a:r>
            <a:r>
              <a:rPr lang="es-ES" sz="1500" dirty="0">
                <a:ea typeface="+mn-lt"/>
                <a:cs typeface="+mn-lt"/>
              </a:rPr>
              <a:t>.</a:t>
            </a:r>
            <a:endParaRPr lang="es-ES">
              <a:cs typeface="Calibri" panose="020F0502020204030204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1DB3B88-3AE0-D834-2164-108E1FB71FDF}"/>
              </a:ext>
            </a:extLst>
          </p:cNvPr>
          <p:cNvSpPr txBox="1"/>
          <p:nvPr/>
        </p:nvSpPr>
        <p:spPr>
          <a:xfrm>
            <a:off x="3983181" y="2516909"/>
            <a:ext cx="258618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cs typeface="Calibri"/>
              </a:rPr>
              <a:t>Cable Prat (</a:t>
            </a:r>
            <a:r>
              <a:rPr lang="es-ES" b="1" dirty="0" err="1">
                <a:cs typeface="Calibri"/>
              </a:rPr>
              <a:t>Gtd</a:t>
            </a:r>
            <a:r>
              <a:rPr lang="es-ES" b="1" dirty="0">
                <a:cs typeface="Calibri"/>
              </a:rPr>
              <a:t>, Chile)</a:t>
            </a:r>
            <a:endParaRPr lang="es-ES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EC87546-89C1-AED2-5CFB-C020DE227926}"/>
              </a:ext>
            </a:extLst>
          </p:cNvPr>
          <p:cNvSpPr txBox="1"/>
          <p:nvPr/>
        </p:nvSpPr>
        <p:spPr>
          <a:xfrm>
            <a:off x="531091" y="3140363"/>
            <a:ext cx="3244272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b="1" dirty="0">
                <a:cs typeface="Calibri"/>
              </a:rPr>
              <a:t>Fuente de Luz</a:t>
            </a:r>
          </a:p>
          <a:p>
            <a:pPr algn="ctr"/>
            <a:r>
              <a:rPr lang="es-ES" b="1" dirty="0">
                <a:cs typeface="Calibri"/>
              </a:rPr>
              <a:t>Medio de Transmisión</a:t>
            </a:r>
          </a:p>
          <a:p>
            <a:pPr algn="ctr"/>
            <a:r>
              <a:rPr lang="es-ES" b="1" dirty="0">
                <a:cs typeface="Calibri"/>
              </a:rPr>
              <a:t>Detector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B186E67-CE6F-FE2F-9078-B0DFC23F55C0}"/>
              </a:ext>
            </a:extLst>
          </p:cNvPr>
          <p:cNvSpPr txBox="1"/>
          <p:nvPr/>
        </p:nvSpPr>
        <p:spPr>
          <a:xfrm>
            <a:off x="4144817" y="3717636"/>
            <a:ext cx="226290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b="1" dirty="0">
                <a:cs typeface="Calibri"/>
              </a:rPr>
              <a:t>Pulsos de Luz</a:t>
            </a:r>
            <a:br>
              <a:rPr lang="es-ES" b="1" dirty="0">
                <a:cs typeface="Calibri"/>
              </a:rPr>
            </a:br>
            <a:r>
              <a:rPr lang="es-ES" b="1" dirty="0">
                <a:cs typeface="Calibri"/>
              </a:rPr>
              <a:t>1 - 0</a:t>
            </a:r>
            <a:endParaRPr lang="es-ES" b="1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DAB1149D-3635-5933-4EC8-CE2420E47558}"/>
              </a:ext>
            </a:extLst>
          </p:cNvPr>
          <p:cNvSpPr/>
          <p:nvPr/>
        </p:nvSpPr>
        <p:spPr>
          <a:xfrm>
            <a:off x="69272" y="92363"/>
            <a:ext cx="12030363" cy="666172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600B56B3-82BE-B773-3A99-1051533E3DB5}"/>
              </a:ext>
            </a:extLst>
          </p:cNvPr>
          <p:cNvSpPr/>
          <p:nvPr/>
        </p:nvSpPr>
        <p:spPr>
          <a:xfrm>
            <a:off x="10898909" y="600364"/>
            <a:ext cx="450272" cy="42718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EB4D05E-1918-5658-064C-BA6E5A6C0848}"/>
              </a:ext>
            </a:extLst>
          </p:cNvPr>
          <p:cNvSpPr txBox="1"/>
          <p:nvPr/>
        </p:nvSpPr>
        <p:spPr>
          <a:xfrm>
            <a:off x="10968182" y="588818"/>
            <a:ext cx="28863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2400" b="1" dirty="0">
                <a:cs typeface="Calibri"/>
              </a:rPr>
              <a:t>1</a:t>
            </a:r>
            <a:endParaRPr lang="es-ES" sz="2400" b="1" dirty="0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0A1BA28-C4FC-2059-004F-5ECE85F40701}"/>
              </a:ext>
            </a:extLst>
          </p:cNvPr>
          <p:cNvSpPr/>
          <p:nvPr/>
        </p:nvSpPr>
        <p:spPr>
          <a:xfrm>
            <a:off x="11487727" y="2701636"/>
            <a:ext cx="450272" cy="42718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FF30076-A475-65B5-2E44-4D205DD54810}"/>
              </a:ext>
            </a:extLst>
          </p:cNvPr>
          <p:cNvSpPr txBox="1"/>
          <p:nvPr/>
        </p:nvSpPr>
        <p:spPr>
          <a:xfrm>
            <a:off x="11545454" y="2678545"/>
            <a:ext cx="28863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2400" b="1" dirty="0">
                <a:cs typeface="Calibri"/>
              </a:rPr>
              <a:t>2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061217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Cinco cosas que no sabías sobre los cables submarinos">
            <a:extLst>
              <a:ext uri="{FF2B5EF4-FFF2-40B4-BE49-F238E27FC236}">
                <a16:creationId xmlns:a16="http://schemas.microsoft.com/office/drawing/2014/main" id="{1BE31DCE-9B85-A39B-AD84-43D2AB3082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286" r="-1" b="-1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51160C9-C1CF-2EDF-A08D-F35E1726D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3996" y="-68767"/>
            <a:ext cx="6457005" cy="984207"/>
          </a:xfrm>
        </p:spPr>
        <p:txBody>
          <a:bodyPr>
            <a:normAutofit/>
          </a:bodyPr>
          <a:lstStyle/>
          <a:p>
            <a:r>
              <a:rPr lang="en-US" sz="4000" b="1">
                <a:latin typeface="Book Antiqua"/>
              </a:rPr>
              <a:t>Capa </a:t>
            </a:r>
            <a:r>
              <a:rPr lang="en-US" sz="4000" b="1" err="1">
                <a:latin typeface="Book Antiqua"/>
              </a:rPr>
              <a:t>física-Características</a:t>
            </a:r>
            <a:r>
              <a:rPr lang="en-US" sz="4000" b="1">
                <a:latin typeface="Book Antiqua"/>
              </a:rPr>
              <a:t> </a:t>
            </a:r>
            <a:endParaRPr lang="es-MX" sz="4000" b="1">
              <a:latin typeface="Book Antiqua"/>
              <a:ea typeface="Calibri Light"/>
              <a:cs typeface="Calibri Ligh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F89B57-E5CF-3CC1-DD8D-8F3113437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3997" y="1046673"/>
            <a:ext cx="6239376" cy="556721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sz="1500" b="1">
                <a:latin typeface="Book Antiqua"/>
                <a:ea typeface="Calibri"/>
                <a:cs typeface="Calibri"/>
              </a:rPr>
              <a:t>Medios físicos:</a:t>
            </a:r>
            <a:r>
              <a:rPr lang="es-MX" sz="1500">
                <a:latin typeface="Book Antiqua"/>
                <a:ea typeface="Calibri"/>
                <a:cs typeface="Calibri"/>
              </a:rPr>
              <a:t> En el caso de cables submarinos, estos cables son los medios físicos que conectan continentes y países a través del lecho marino.</a:t>
            </a:r>
            <a:endParaRPr lang="es-ES" sz="1500">
              <a:latin typeface="Book Antiqua"/>
            </a:endParaRPr>
          </a:p>
          <a:p>
            <a:r>
              <a:rPr lang="es-MX" sz="1500" b="1">
                <a:latin typeface="Book Antiqua"/>
                <a:ea typeface="Calibri"/>
                <a:cs typeface="Calibri"/>
              </a:rPr>
              <a:t>Señales eléctricas y ópticas:</a:t>
            </a:r>
            <a:r>
              <a:rPr lang="es-MX" sz="1500">
                <a:latin typeface="Book Antiqua"/>
                <a:ea typeface="Calibri"/>
                <a:cs typeface="Calibri"/>
              </a:rPr>
              <a:t> La tecnología WDM se utiliza para multiplexar múltiples señales ópticas en diferentes longitudes de onda en un solo cable de fibra óptica, lo que permite transmitir una gran cantidad de datos a través de un único cable.</a:t>
            </a:r>
          </a:p>
          <a:p>
            <a:r>
              <a:rPr lang="es-MX" sz="1500" b="1">
                <a:latin typeface="Book Antiqua"/>
                <a:ea typeface="Calibri"/>
                <a:cs typeface="Calibri"/>
              </a:rPr>
              <a:t>Amplificación y regeneración: </a:t>
            </a:r>
            <a:r>
              <a:rPr lang="es-MX" sz="1500">
                <a:latin typeface="Book Antiqua"/>
                <a:ea typeface="Calibri"/>
                <a:cs typeface="Calibri"/>
              </a:rPr>
              <a:t>En las redes de cables submarinos, es común utilizar repetidores y amplificadores ópticos en la Capa Física para superar la atenuación de la señal a lo largo de distancias largas. </a:t>
            </a:r>
          </a:p>
          <a:p>
            <a:r>
              <a:rPr lang="es-MX" sz="1500" b="1">
                <a:latin typeface="Book Antiqua"/>
                <a:ea typeface="Calibri"/>
                <a:cs typeface="Calibri"/>
              </a:rPr>
              <a:t>Características de los cables submarinos: </a:t>
            </a:r>
            <a:r>
              <a:rPr lang="es-MX" sz="1500">
                <a:latin typeface="Book Antiqua"/>
                <a:ea typeface="Calibri"/>
                <a:cs typeface="Calibri"/>
              </a:rPr>
              <a:t>Los cables submarinos suelen estar diseñados para resistir condiciones ambientales extremas, como la presión del agua, la corrosión y los impactos físicos. También deben ser capaces de transmitir señales a través de distancias largas bajo el agua.</a:t>
            </a:r>
          </a:p>
          <a:p>
            <a:r>
              <a:rPr lang="es-MX" sz="1500" b="1">
                <a:latin typeface="Book Antiqua"/>
                <a:ea typeface="Calibri"/>
                <a:cs typeface="Calibri"/>
              </a:rPr>
              <a:t>Multiplexación en la Capa física</a:t>
            </a:r>
            <a:r>
              <a:rPr lang="es-MX" sz="1500">
                <a:latin typeface="Book Antiqua"/>
                <a:ea typeface="Calibri"/>
                <a:cs typeface="Calibri"/>
              </a:rPr>
              <a:t>: WDM es una técnica que permite la transmisión simultánea de múltiples señales en diferentes longitudes de onda a través de un solo cable de fibra óptica. Esto aumenta significativamente la capacidad de transmisión de datos de los cables submarinos.</a:t>
            </a:r>
          </a:p>
          <a:p>
            <a:r>
              <a:rPr lang="es-MX" sz="1500" b="1">
                <a:latin typeface="Book Antiqua"/>
                <a:ea typeface="Calibri"/>
                <a:cs typeface="Calibri"/>
              </a:rPr>
              <a:t>Alta capacidad de transmisión:</a:t>
            </a:r>
            <a:r>
              <a:rPr lang="es-MX" sz="1500">
                <a:latin typeface="Book Antiqua"/>
                <a:ea typeface="Calibri"/>
                <a:cs typeface="Calibri"/>
              </a:rPr>
              <a:t> Los cables submarinos y la tecnología WDM permiten una alta capacidad de transmisión de datos, lo que es esencial para la interconexión global y la transmisión de grandes cantidades de información a través de océanos.</a:t>
            </a:r>
          </a:p>
          <a:p>
            <a:endParaRPr lang="es-MX" sz="8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0818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cd4f001-1b8d-4854-9f70-4587f028148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03955257C6637499CC07212AB7F3C20" ma:contentTypeVersion="15" ma:contentTypeDescription="Crear nuevo documento." ma:contentTypeScope="" ma:versionID="72fc096267785761c874692217dcc4f7">
  <xsd:schema xmlns:xsd="http://www.w3.org/2001/XMLSchema" xmlns:xs="http://www.w3.org/2001/XMLSchema" xmlns:p="http://schemas.microsoft.com/office/2006/metadata/properties" xmlns:ns3="fcd4f001-1b8d-4854-9f70-4587f028148a" xmlns:ns4="faa6a627-4d64-4d2b-805c-809478f8866c" targetNamespace="http://schemas.microsoft.com/office/2006/metadata/properties" ma:root="true" ma:fieldsID="5cf5c8cfa6d6e1c21acba360efd4284b" ns3:_="" ns4:_="">
    <xsd:import namespace="fcd4f001-1b8d-4854-9f70-4587f028148a"/>
    <xsd:import namespace="faa6a627-4d64-4d2b-805c-809478f886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d4f001-1b8d-4854-9f70-4587f02814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a6a627-4d64-4d2b-805c-809478f8866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E7FBE4-9AF7-4655-A8F9-9F22E11A2B4F}">
  <ds:schemaRefs>
    <ds:schemaRef ds:uri="http://schemas.microsoft.com/office/2006/metadata/properties"/>
    <ds:schemaRef ds:uri="http://www.w3.org/2000/xmlns/"/>
    <ds:schemaRef ds:uri="fcd4f001-1b8d-4854-9f70-4587f028148a"/>
    <ds:schemaRef ds:uri="http://www.w3.org/2001/XMLSchema-instance"/>
  </ds:schemaRefs>
</ds:datastoreItem>
</file>

<file path=customXml/itemProps2.xml><?xml version="1.0" encoding="utf-8"?>
<ds:datastoreItem xmlns:ds="http://schemas.openxmlformats.org/officeDocument/2006/customXml" ds:itemID="{5B6D2BE8-29D4-4F13-8C55-22695BE51173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fcd4f001-1b8d-4854-9f70-4587f028148a"/>
    <ds:schemaRef ds:uri="faa6a627-4d64-4d2b-805c-809478f8866c"/>
  </ds:schemaRefs>
</ds:datastoreItem>
</file>

<file path=customXml/itemProps3.xml><?xml version="1.0" encoding="utf-8"?>
<ds:datastoreItem xmlns:ds="http://schemas.openxmlformats.org/officeDocument/2006/customXml" ds:itemID="{8816CB36-7BB4-4106-BAB9-C86DC18F52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Tema de Office</vt:lpstr>
      <vt:lpstr>Cables Submarinos &amp; WDM</vt:lpstr>
      <vt:lpstr>Capa de enlace – Puntos Clave</vt:lpstr>
      <vt:lpstr>Capa de enlace - Características</vt:lpstr>
      <vt:lpstr>Capa Física - Puntos Clave </vt:lpstr>
      <vt:lpstr>Capa física-Características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Alfredo Andres Porras Mendez</dc:creator>
  <cp:lastModifiedBy>Ronald John Gaibor Leon</cp:lastModifiedBy>
  <cp:revision>71</cp:revision>
  <dcterms:created xsi:type="dcterms:W3CDTF">2023-11-01T00:24:33Z</dcterms:created>
  <dcterms:modified xsi:type="dcterms:W3CDTF">2023-11-01T14:07:07Z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0x010100A03955257C6637499CC07212AB7F3C20</vt:lpwstr>
  </property>
</Properties>
</file>