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sldIdLst>
    <p:sldId id="256" r:id="rId5"/>
    <p:sldId id="257" r:id="rId6"/>
    <p:sldId id="271" r:id="rId7"/>
    <p:sldId id="272" r:id="rId8"/>
    <p:sldId id="270" r:id="rId9"/>
    <p:sldId id="268" r:id="rId10"/>
    <p:sldId id="264" r:id="rId11"/>
    <p:sldId id="260" r:id="rId12"/>
    <p:sldId id="261" r:id="rId13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49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4EF72A1-6E33-42BD-8E4E-9BDAB1075131}" v="313" vWet="315" dt="2023-11-01T04:20:26.608"/>
    <p1510:client id="{F4E06042-0E07-45A3-94D0-8B5A4A5E0B75}" v="5" dt="2023-11-01T04:44:46.7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32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732" y="-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4" Type="http://schemas.openxmlformats.org/officeDocument/2006/relationships/image" Target="../media/image32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4" Type="http://schemas.openxmlformats.org/officeDocument/2006/relationships/image" Target="../media/image3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6_2">
  <dgm:title val=""/>
  <dgm:desc val=""/>
  <dgm:catLst>
    <dgm:cat type="accent6" pri="16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9D7144-68B3-4F2B-90D8-4791FA69A008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6_2" csCatId="accent6" phldr="1"/>
      <dgm:spPr/>
      <dgm:t>
        <a:bodyPr/>
        <a:lstStyle/>
        <a:p>
          <a:endParaRPr lang="en-US"/>
        </a:p>
      </dgm:t>
    </dgm:pt>
    <dgm:pt modelId="{6A16D489-7F10-414D-BC01-B7D970FBD72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b="0" i="0" baseline="0"/>
            <a:t>Ethernet 10G &amp; 40G / 100G &amp; 400G </a:t>
          </a:r>
          <a:r>
            <a:rPr lang="en-US" sz="2000" b="0" i="0" baseline="0" err="1"/>
            <a:t>definen</a:t>
          </a:r>
          <a:r>
            <a:rPr lang="en-US" sz="2000" b="0" i="0" baseline="0"/>
            <a:t> </a:t>
          </a:r>
          <a:r>
            <a:rPr lang="en-US" sz="2000" b="0" i="0" baseline="0" err="1"/>
            <a:t>velocidades</a:t>
          </a:r>
          <a:r>
            <a:rPr lang="en-US" sz="2000" b="0" i="0" baseline="0"/>
            <a:t> de </a:t>
          </a:r>
          <a:r>
            <a:rPr lang="en-US" sz="2000" b="0" i="0" baseline="0" err="1"/>
            <a:t>transmisión</a:t>
          </a:r>
          <a:r>
            <a:rPr lang="en-US" sz="2000" b="0" i="0" baseline="0"/>
            <a:t> de </a:t>
          </a:r>
          <a:r>
            <a:rPr lang="en-US" sz="2000" b="0" i="0" baseline="0" err="1"/>
            <a:t>datos</a:t>
          </a:r>
          <a:endParaRPr lang="en-US" sz="2000"/>
        </a:p>
      </dgm:t>
    </dgm:pt>
    <dgm:pt modelId="{6182870B-6FA1-4BA9-8F3B-5B6135F8D458}" type="parTrans" cxnId="{7D1B5B6B-D2DE-450F-9D4D-09B8C84CAAFC}">
      <dgm:prSet/>
      <dgm:spPr/>
      <dgm:t>
        <a:bodyPr/>
        <a:lstStyle/>
        <a:p>
          <a:endParaRPr lang="en-US"/>
        </a:p>
      </dgm:t>
    </dgm:pt>
    <dgm:pt modelId="{8B02E9EE-7805-44F4-BA58-358278D7C62A}" type="sibTrans" cxnId="{7D1B5B6B-D2DE-450F-9D4D-09B8C84CAAFC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4D97AEA6-0130-4EFA-9436-ABF981DC130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b="0" i="0" baseline="0" err="1"/>
            <a:t>Analizar</a:t>
          </a:r>
          <a:r>
            <a:rPr lang="en-US" sz="2000" b="0" i="0" baseline="0"/>
            <a:t> las </a:t>
          </a:r>
          <a:r>
            <a:rPr lang="en-US" sz="2000" b="0" i="0" baseline="0" err="1"/>
            <a:t>capas</a:t>
          </a:r>
          <a:r>
            <a:rPr lang="en-US" sz="2000" b="0" i="0" baseline="0"/>
            <a:t> </a:t>
          </a:r>
          <a:r>
            <a:rPr lang="en-US" sz="2000" b="0" i="0" baseline="0" err="1"/>
            <a:t>físicas</a:t>
          </a:r>
          <a:r>
            <a:rPr lang="en-US" sz="2000" b="0" i="0" baseline="0"/>
            <a:t> y de enlace de </a:t>
          </a:r>
          <a:r>
            <a:rPr lang="en-US" sz="2000" b="0" i="0" baseline="0" err="1"/>
            <a:t>estas</a:t>
          </a:r>
          <a:r>
            <a:rPr lang="en-US" sz="2000" b="0" i="0" baseline="0"/>
            <a:t> </a:t>
          </a:r>
          <a:r>
            <a:rPr lang="en-US" sz="2000" b="0" i="0" baseline="0" err="1"/>
            <a:t>tecnologías</a:t>
          </a:r>
          <a:r>
            <a:rPr lang="en-US" sz="2000" b="0" i="0" baseline="0"/>
            <a:t>.</a:t>
          </a:r>
          <a:endParaRPr lang="en-US" sz="2000"/>
        </a:p>
      </dgm:t>
    </dgm:pt>
    <dgm:pt modelId="{5DD87530-15B0-4DFA-8F92-B2B62E4BC4EA}" type="parTrans" cxnId="{7D46032C-477E-4AFA-9544-E1F5A0D66A5D}">
      <dgm:prSet/>
      <dgm:spPr/>
      <dgm:t>
        <a:bodyPr/>
        <a:lstStyle/>
        <a:p>
          <a:endParaRPr lang="en-US"/>
        </a:p>
      </dgm:t>
    </dgm:pt>
    <dgm:pt modelId="{E7BD7847-2F9C-47A0-82AD-2E7A8162A951}" type="sibTrans" cxnId="{7D46032C-477E-4AFA-9544-E1F5A0D66A5D}">
      <dgm:prSet/>
      <dgm:spPr/>
      <dgm:t>
        <a:bodyPr/>
        <a:lstStyle/>
        <a:p>
          <a:endParaRPr lang="en-US"/>
        </a:p>
      </dgm:t>
    </dgm:pt>
    <dgm:pt modelId="{2282AEAD-2A54-46FB-82FF-6C185920676A}" type="pres">
      <dgm:prSet presAssocID="{D69D7144-68B3-4F2B-90D8-4791FA69A008}" presName="root" presStyleCnt="0">
        <dgm:presLayoutVars>
          <dgm:dir/>
          <dgm:resizeHandles val="exact"/>
        </dgm:presLayoutVars>
      </dgm:prSet>
      <dgm:spPr/>
    </dgm:pt>
    <dgm:pt modelId="{2271F82A-AF29-4AE7-BA5C-C01E64541C96}" type="pres">
      <dgm:prSet presAssocID="{6A16D489-7F10-414D-BC01-B7D970FBD72E}" presName="compNode" presStyleCnt="0"/>
      <dgm:spPr/>
    </dgm:pt>
    <dgm:pt modelId="{9CC680B6-841D-4B0F-8285-74AC6AA4DBDC}" type="pres">
      <dgm:prSet presAssocID="{6A16D489-7F10-414D-BC01-B7D970FBD72E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Wireless router"/>
        </a:ext>
      </dgm:extLst>
    </dgm:pt>
    <dgm:pt modelId="{6725B302-9ABA-4FDE-B94E-1A301A8C538A}" type="pres">
      <dgm:prSet presAssocID="{6A16D489-7F10-414D-BC01-B7D970FBD72E}" presName="spaceRect" presStyleCnt="0"/>
      <dgm:spPr/>
    </dgm:pt>
    <dgm:pt modelId="{43C98B22-DABE-4AED-9B55-C8802B279B28}" type="pres">
      <dgm:prSet presAssocID="{6A16D489-7F10-414D-BC01-B7D970FBD72E}" presName="textRect" presStyleLbl="revTx" presStyleIdx="0" presStyleCnt="2">
        <dgm:presLayoutVars>
          <dgm:chMax val="1"/>
          <dgm:chPref val="1"/>
        </dgm:presLayoutVars>
      </dgm:prSet>
      <dgm:spPr/>
    </dgm:pt>
    <dgm:pt modelId="{BE2458DF-C022-4A72-9A37-F3409C1FEDD8}" type="pres">
      <dgm:prSet presAssocID="{8B02E9EE-7805-44F4-BA58-358278D7C62A}" presName="sibTrans" presStyleCnt="0"/>
      <dgm:spPr/>
    </dgm:pt>
    <dgm:pt modelId="{4DA66293-F27E-4B90-A64F-9F3A72BA0F91}" type="pres">
      <dgm:prSet presAssocID="{4D97AEA6-0130-4EFA-9436-ABF981DC1305}" presName="compNode" presStyleCnt="0"/>
      <dgm:spPr/>
    </dgm:pt>
    <dgm:pt modelId="{ECE6F235-08D0-4774-B776-A9699F7143F1}" type="pres">
      <dgm:prSet presAssocID="{4D97AEA6-0130-4EFA-9436-ABF981DC1305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Átomo"/>
        </a:ext>
      </dgm:extLst>
    </dgm:pt>
    <dgm:pt modelId="{80565B22-CE47-468F-8A80-B6929F7D8406}" type="pres">
      <dgm:prSet presAssocID="{4D97AEA6-0130-4EFA-9436-ABF981DC1305}" presName="spaceRect" presStyleCnt="0"/>
      <dgm:spPr/>
    </dgm:pt>
    <dgm:pt modelId="{55F0C9FD-F063-4ED0-861D-B66B50E041A6}" type="pres">
      <dgm:prSet presAssocID="{4D97AEA6-0130-4EFA-9436-ABF981DC1305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F9D30105-C4CD-4C37-87EE-1FE3C90EE516}" type="presOf" srcId="{D69D7144-68B3-4F2B-90D8-4791FA69A008}" destId="{2282AEAD-2A54-46FB-82FF-6C185920676A}" srcOrd="0" destOrd="0" presId="urn:microsoft.com/office/officeart/2018/2/layout/IconLabelList"/>
    <dgm:cxn modelId="{7D46032C-477E-4AFA-9544-E1F5A0D66A5D}" srcId="{D69D7144-68B3-4F2B-90D8-4791FA69A008}" destId="{4D97AEA6-0130-4EFA-9436-ABF981DC1305}" srcOrd="1" destOrd="0" parTransId="{5DD87530-15B0-4DFA-8F92-B2B62E4BC4EA}" sibTransId="{E7BD7847-2F9C-47A0-82AD-2E7A8162A951}"/>
    <dgm:cxn modelId="{7D1B5B6B-D2DE-450F-9D4D-09B8C84CAAFC}" srcId="{D69D7144-68B3-4F2B-90D8-4791FA69A008}" destId="{6A16D489-7F10-414D-BC01-B7D970FBD72E}" srcOrd="0" destOrd="0" parTransId="{6182870B-6FA1-4BA9-8F3B-5B6135F8D458}" sibTransId="{8B02E9EE-7805-44F4-BA58-358278D7C62A}"/>
    <dgm:cxn modelId="{EB0D8485-A4D6-49A5-97F2-C8F6177EB399}" type="presOf" srcId="{6A16D489-7F10-414D-BC01-B7D970FBD72E}" destId="{43C98B22-DABE-4AED-9B55-C8802B279B28}" srcOrd="0" destOrd="0" presId="urn:microsoft.com/office/officeart/2018/2/layout/IconLabelList"/>
    <dgm:cxn modelId="{328725B5-6D31-428E-96F2-1D33B1D57986}" type="presOf" srcId="{4D97AEA6-0130-4EFA-9436-ABF981DC1305}" destId="{55F0C9FD-F063-4ED0-861D-B66B50E041A6}" srcOrd="0" destOrd="0" presId="urn:microsoft.com/office/officeart/2018/2/layout/IconLabelList"/>
    <dgm:cxn modelId="{9C7F987E-A83A-4AD5-AC54-73B95CA28DEC}" type="presParOf" srcId="{2282AEAD-2A54-46FB-82FF-6C185920676A}" destId="{2271F82A-AF29-4AE7-BA5C-C01E64541C96}" srcOrd="0" destOrd="0" presId="urn:microsoft.com/office/officeart/2018/2/layout/IconLabelList"/>
    <dgm:cxn modelId="{AAA1908A-AFD1-42D1-82AE-535395FE31A3}" type="presParOf" srcId="{2271F82A-AF29-4AE7-BA5C-C01E64541C96}" destId="{9CC680B6-841D-4B0F-8285-74AC6AA4DBDC}" srcOrd="0" destOrd="0" presId="urn:microsoft.com/office/officeart/2018/2/layout/IconLabelList"/>
    <dgm:cxn modelId="{FB7F8A30-49FE-47F3-88D1-4E8E281A6176}" type="presParOf" srcId="{2271F82A-AF29-4AE7-BA5C-C01E64541C96}" destId="{6725B302-9ABA-4FDE-B94E-1A301A8C538A}" srcOrd="1" destOrd="0" presId="urn:microsoft.com/office/officeart/2018/2/layout/IconLabelList"/>
    <dgm:cxn modelId="{A3C9F317-19CD-46F8-BB5B-FD3B38E6F72A}" type="presParOf" srcId="{2271F82A-AF29-4AE7-BA5C-C01E64541C96}" destId="{43C98B22-DABE-4AED-9B55-C8802B279B28}" srcOrd="2" destOrd="0" presId="urn:microsoft.com/office/officeart/2018/2/layout/IconLabelList"/>
    <dgm:cxn modelId="{DF6C8AE7-95E7-48B7-B917-8A3322CA89D0}" type="presParOf" srcId="{2282AEAD-2A54-46FB-82FF-6C185920676A}" destId="{BE2458DF-C022-4A72-9A37-F3409C1FEDD8}" srcOrd="1" destOrd="0" presId="urn:microsoft.com/office/officeart/2018/2/layout/IconLabelList"/>
    <dgm:cxn modelId="{F67A29A9-64E0-47E6-8322-F37F313C0CF9}" type="presParOf" srcId="{2282AEAD-2A54-46FB-82FF-6C185920676A}" destId="{4DA66293-F27E-4B90-A64F-9F3A72BA0F91}" srcOrd="2" destOrd="0" presId="urn:microsoft.com/office/officeart/2018/2/layout/IconLabelList"/>
    <dgm:cxn modelId="{C28CB908-1B28-4941-88EE-C4A75EF97F1E}" type="presParOf" srcId="{4DA66293-F27E-4B90-A64F-9F3A72BA0F91}" destId="{ECE6F235-08D0-4774-B776-A9699F7143F1}" srcOrd="0" destOrd="0" presId="urn:microsoft.com/office/officeart/2018/2/layout/IconLabelList"/>
    <dgm:cxn modelId="{A327FA38-DD1C-41A2-915C-0F521462BF4E}" type="presParOf" srcId="{4DA66293-F27E-4B90-A64F-9F3A72BA0F91}" destId="{80565B22-CE47-468F-8A80-B6929F7D8406}" srcOrd="1" destOrd="0" presId="urn:microsoft.com/office/officeart/2018/2/layout/IconLabelList"/>
    <dgm:cxn modelId="{9DF97526-99C9-403F-AF4D-50CEBDC3F547}" type="presParOf" srcId="{4DA66293-F27E-4B90-A64F-9F3A72BA0F91}" destId="{55F0C9FD-F063-4ED0-861D-B66B50E041A6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69D7144-68B3-4F2B-90D8-4791FA69A008}" type="doc">
      <dgm:prSet loTypeId="urn:microsoft.com/office/officeart/2018/5/layout/IconCircleLabelList" loCatId="icon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A16D489-7F10-414D-BC01-B7D970FBD72E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>
              <a:solidFill>
                <a:schemeClr val="bg1"/>
              </a:solidFill>
            </a:rPr>
            <a:t>Componentes físicos</a:t>
          </a:r>
        </a:p>
      </dgm:t>
    </dgm:pt>
    <dgm:pt modelId="{6182870B-6FA1-4BA9-8F3B-5B6135F8D458}" type="parTrans" cxnId="{7D1B5B6B-D2DE-450F-9D4D-09B8C84CAAFC}">
      <dgm:prSet/>
      <dgm:spPr/>
      <dgm:t>
        <a:bodyPr/>
        <a:lstStyle/>
        <a:p>
          <a:endParaRPr lang="en-US"/>
        </a:p>
      </dgm:t>
    </dgm:pt>
    <dgm:pt modelId="{8B02E9EE-7805-44F4-BA58-358278D7C62A}" type="sibTrans" cxnId="{7D1B5B6B-D2DE-450F-9D4D-09B8C84CAAFC}">
      <dgm:prSet/>
      <dgm:spPr/>
      <dgm:t>
        <a:bodyPr/>
        <a:lstStyle/>
        <a:p>
          <a:endParaRPr lang="en-US"/>
        </a:p>
      </dgm:t>
    </dgm:pt>
    <dgm:pt modelId="{4D97AEA6-0130-4EFA-9436-ABF981DC1305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>
              <a:solidFill>
                <a:schemeClr val="bg1"/>
              </a:solidFill>
            </a:rPr>
            <a:t>Señales</a:t>
          </a:r>
          <a:r>
            <a:rPr lang="en-US" baseline="0">
              <a:solidFill>
                <a:schemeClr val="bg1"/>
              </a:solidFill>
            </a:rPr>
            <a:t> eléctricas</a:t>
          </a:r>
          <a:endParaRPr lang="en-US">
            <a:solidFill>
              <a:schemeClr val="bg1"/>
            </a:solidFill>
          </a:endParaRPr>
        </a:p>
      </dgm:t>
    </dgm:pt>
    <dgm:pt modelId="{5DD87530-15B0-4DFA-8F92-B2B62E4BC4EA}" type="parTrans" cxnId="{7D46032C-477E-4AFA-9544-E1F5A0D66A5D}">
      <dgm:prSet/>
      <dgm:spPr/>
      <dgm:t>
        <a:bodyPr/>
        <a:lstStyle/>
        <a:p>
          <a:endParaRPr lang="en-US"/>
        </a:p>
      </dgm:t>
    </dgm:pt>
    <dgm:pt modelId="{E7BD7847-2F9C-47A0-82AD-2E7A8162A951}" type="sibTrans" cxnId="{7D46032C-477E-4AFA-9544-E1F5A0D66A5D}">
      <dgm:prSet/>
      <dgm:spPr/>
      <dgm:t>
        <a:bodyPr/>
        <a:lstStyle/>
        <a:p>
          <a:endParaRPr lang="en-US"/>
        </a:p>
      </dgm:t>
    </dgm:pt>
    <dgm:pt modelId="{A5EA1872-CC88-4566-BF11-897EBEB48B9C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>
              <a:solidFill>
                <a:schemeClr val="bg1"/>
              </a:solidFill>
            </a:rPr>
            <a:t>Transmisión de datos</a:t>
          </a:r>
        </a:p>
      </dgm:t>
    </dgm:pt>
    <dgm:pt modelId="{2B3CCB5E-38F1-46AD-98E3-8B9E5773237B}" type="parTrans" cxnId="{82ED4BF3-9941-48E6-86E3-25E83904A635}">
      <dgm:prSet/>
      <dgm:spPr/>
      <dgm:t>
        <a:bodyPr/>
        <a:lstStyle/>
        <a:p>
          <a:endParaRPr lang="es-EC"/>
        </a:p>
      </dgm:t>
    </dgm:pt>
    <dgm:pt modelId="{7B5330A2-693B-46B2-9B3D-751A72942CB0}" type="sibTrans" cxnId="{82ED4BF3-9941-48E6-86E3-25E83904A635}">
      <dgm:prSet/>
      <dgm:spPr/>
      <dgm:t>
        <a:bodyPr/>
        <a:lstStyle/>
        <a:p>
          <a:endParaRPr lang="es-EC"/>
        </a:p>
      </dgm:t>
    </dgm:pt>
    <dgm:pt modelId="{1F801B1D-8D3E-4388-B935-D257ED2AD18E}" type="pres">
      <dgm:prSet presAssocID="{D69D7144-68B3-4F2B-90D8-4791FA69A008}" presName="root" presStyleCnt="0">
        <dgm:presLayoutVars>
          <dgm:dir/>
          <dgm:resizeHandles val="exact"/>
        </dgm:presLayoutVars>
      </dgm:prSet>
      <dgm:spPr/>
    </dgm:pt>
    <dgm:pt modelId="{914AFF1F-F759-4F90-94F0-4A2F9C2178BF}" type="pres">
      <dgm:prSet presAssocID="{6A16D489-7F10-414D-BC01-B7D970FBD72E}" presName="compNode" presStyleCnt="0"/>
      <dgm:spPr/>
    </dgm:pt>
    <dgm:pt modelId="{8AE1230A-161A-4FCC-B48D-555A2E874173}" type="pres">
      <dgm:prSet presAssocID="{6A16D489-7F10-414D-BC01-B7D970FBD72E}" presName="iconBgRect" presStyleLbl="bgShp" presStyleIdx="0" presStyleCnt="3"/>
      <dgm:spPr/>
    </dgm:pt>
    <dgm:pt modelId="{6C93F4DA-8F50-40B8-A503-090E5C5246F4}" type="pres">
      <dgm:prSet presAssocID="{6A16D489-7F10-414D-BC01-B7D970FBD72E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Átomo"/>
        </a:ext>
      </dgm:extLst>
    </dgm:pt>
    <dgm:pt modelId="{9741515E-19F0-433D-8AF8-B9F976409DF5}" type="pres">
      <dgm:prSet presAssocID="{6A16D489-7F10-414D-BC01-B7D970FBD72E}" presName="spaceRect" presStyleCnt="0"/>
      <dgm:spPr/>
    </dgm:pt>
    <dgm:pt modelId="{72BE622C-7C89-4133-93CD-2BF448A44C6A}" type="pres">
      <dgm:prSet presAssocID="{6A16D489-7F10-414D-BC01-B7D970FBD72E}" presName="textRect" presStyleLbl="revTx" presStyleIdx="0" presStyleCnt="3">
        <dgm:presLayoutVars>
          <dgm:chMax val="1"/>
          <dgm:chPref val="1"/>
        </dgm:presLayoutVars>
      </dgm:prSet>
      <dgm:spPr/>
    </dgm:pt>
    <dgm:pt modelId="{DADCDDA8-3889-485D-BA89-803F5E904430}" type="pres">
      <dgm:prSet presAssocID="{8B02E9EE-7805-44F4-BA58-358278D7C62A}" presName="sibTrans" presStyleCnt="0"/>
      <dgm:spPr/>
    </dgm:pt>
    <dgm:pt modelId="{BF719261-409B-469C-BC24-734D10DA2456}" type="pres">
      <dgm:prSet presAssocID="{4D97AEA6-0130-4EFA-9436-ABF981DC1305}" presName="compNode" presStyleCnt="0"/>
      <dgm:spPr/>
    </dgm:pt>
    <dgm:pt modelId="{02791C90-5887-4C7A-AF50-4F3B6A718C82}" type="pres">
      <dgm:prSet presAssocID="{4D97AEA6-0130-4EFA-9436-ABF981DC1305}" presName="iconBgRect" presStyleLbl="bgShp" presStyleIdx="1" presStyleCnt="3"/>
      <dgm:spPr/>
    </dgm:pt>
    <dgm:pt modelId="{3B5A4F5B-0E88-4B59-A15B-19782964BC8B}" type="pres">
      <dgm:prSet presAssocID="{4D97AEA6-0130-4EFA-9436-ABF981DC1305}" presName="iconRect" presStyleLbl="node1" presStyleIdx="1" presStyleCnt="3" custLinFactNeighborX="1281" custLinFactNeighborY="-1153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igh Voltage"/>
        </a:ext>
      </dgm:extLst>
    </dgm:pt>
    <dgm:pt modelId="{7C5AC9A5-A6F4-4554-A124-1818B8483550}" type="pres">
      <dgm:prSet presAssocID="{4D97AEA6-0130-4EFA-9436-ABF981DC1305}" presName="spaceRect" presStyleCnt="0"/>
      <dgm:spPr/>
    </dgm:pt>
    <dgm:pt modelId="{EEA664B9-32D5-477A-8183-21B6C9F8923B}" type="pres">
      <dgm:prSet presAssocID="{4D97AEA6-0130-4EFA-9436-ABF981DC1305}" presName="textRect" presStyleLbl="revTx" presStyleIdx="1" presStyleCnt="3">
        <dgm:presLayoutVars>
          <dgm:chMax val="1"/>
          <dgm:chPref val="1"/>
        </dgm:presLayoutVars>
      </dgm:prSet>
      <dgm:spPr/>
    </dgm:pt>
    <dgm:pt modelId="{9FF84077-7AAA-4D77-8625-A71901EB5D9F}" type="pres">
      <dgm:prSet presAssocID="{E7BD7847-2F9C-47A0-82AD-2E7A8162A951}" presName="sibTrans" presStyleCnt="0"/>
      <dgm:spPr/>
    </dgm:pt>
    <dgm:pt modelId="{109CD206-99D3-493E-BA71-F68023715579}" type="pres">
      <dgm:prSet presAssocID="{A5EA1872-CC88-4566-BF11-897EBEB48B9C}" presName="compNode" presStyleCnt="0"/>
      <dgm:spPr/>
    </dgm:pt>
    <dgm:pt modelId="{2E8F6B72-1388-4AD9-B15E-239936EE8E41}" type="pres">
      <dgm:prSet presAssocID="{A5EA1872-CC88-4566-BF11-897EBEB48B9C}" presName="iconBgRect" presStyleLbl="bgShp" presStyleIdx="2" presStyleCnt="3"/>
      <dgm:spPr/>
    </dgm:pt>
    <dgm:pt modelId="{D02DA42E-6D5C-4050-A03E-70BC1AA7C5BB}" type="pres">
      <dgm:prSet presAssocID="{A5EA1872-CC88-4566-BF11-897EBEB48B9C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atellite dish"/>
        </a:ext>
      </dgm:extLst>
    </dgm:pt>
    <dgm:pt modelId="{4ECC6603-4446-4A96-B7ED-B13761151C1D}" type="pres">
      <dgm:prSet presAssocID="{A5EA1872-CC88-4566-BF11-897EBEB48B9C}" presName="spaceRect" presStyleCnt="0"/>
      <dgm:spPr/>
    </dgm:pt>
    <dgm:pt modelId="{401505EC-39AF-432F-9619-7500FC5B82C5}" type="pres">
      <dgm:prSet presAssocID="{A5EA1872-CC88-4566-BF11-897EBEB48B9C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0C9E1621-90C6-4DE7-AEEB-0B5476E46FA4}" type="presOf" srcId="{A5EA1872-CC88-4566-BF11-897EBEB48B9C}" destId="{401505EC-39AF-432F-9619-7500FC5B82C5}" srcOrd="0" destOrd="0" presId="urn:microsoft.com/office/officeart/2018/5/layout/IconCircleLabelList"/>
    <dgm:cxn modelId="{CC3A6523-B3ED-45D2-AE17-4138E757ACAF}" type="presOf" srcId="{4D97AEA6-0130-4EFA-9436-ABF981DC1305}" destId="{EEA664B9-32D5-477A-8183-21B6C9F8923B}" srcOrd="0" destOrd="0" presId="urn:microsoft.com/office/officeart/2018/5/layout/IconCircleLabelList"/>
    <dgm:cxn modelId="{7D46032C-477E-4AFA-9544-E1F5A0D66A5D}" srcId="{D69D7144-68B3-4F2B-90D8-4791FA69A008}" destId="{4D97AEA6-0130-4EFA-9436-ABF981DC1305}" srcOrd="1" destOrd="0" parTransId="{5DD87530-15B0-4DFA-8F92-B2B62E4BC4EA}" sibTransId="{E7BD7847-2F9C-47A0-82AD-2E7A8162A951}"/>
    <dgm:cxn modelId="{121CB53F-72F5-4F0F-84B4-CFBD3CCF0571}" type="presOf" srcId="{D69D7144-68B3-4F2B-90D8-4791FA69A008}" destId="{1F801B1D-8D3E-4388-B935-D257ED2AD18E}" srcOrd="0" destOrd="0" presId="urn:microsoft.com/office/officeart/2018/5/layout/IconCircleLabelList"/>
    <dgm:cxn modelId="{7D1B5B6B-D2DE-450F-9D4D-09B8C84CAAFC}" srcId="{D69D7144-68B3-4F2B-90D8-4791FA69A008}" destId="{6A16D489-7F10-414D-BC01-B7D970FBD72E}" srcOrd="0" destOrd="0" parTransId="{6182870B-6FA1-4BA9-8F3B-5B6135F8D458}" sibTransId="{8B02E9EE-7805-44F4-BA58-358278D7C62A}"/>
    <dgm:cxn modelId="{54ADE1A7-5900-476B-8B9A-096F07DD6E8B}" type="presOf" srcId="{6A16D489-7F10-414D-BC01-B7D970FBD72E}" destId="{72BE622C-7C89-4133-93CD-2BF448A44C6A}" srcOrd="0" destOrd="0" presId="urn:microsoft.com/office/officeart/2018/5/layout/IconCircleLabelList"/>
    <dgm:cxn modelId="{82ED4BF3-9941-48E6-86E3-25E83904A635}" srcId="{D69D7144-68B3-4F2B-90D8-4791FA69A008}" destId="{A5EA1872-CC88-4566-BF11-897EBEB48B9C}" srcOrd="2" destOrd="0" parTransId="{2B3CCB5E-38F1-46AD-98E3-8B9E5773237B}" sibTransId="{7B5330A2-693B-46B2-9B3D-751A72942CB0}"/>
    <dgm:cxn modelId="{6FB19745-544D-4565-9EE3-B702972B08E6}" type="presParOf" srcId="{1F801B1D-8D3E-4388-B935-D257ED2AD18E}" destId="{914AFF1F-F759-4F90-94F0-4A2F9C2178BF}" srcOrd="0" destOrd="0" presId="urn:microsoft.com/office/officeart/2018/5/layout/IconCircleLabelList"/>
    <dgm:cxn modelId="{1E4C1B64-3529-4897-AFFA-1CD57BBD23CA}" type="presParOf" srcId="{914AFF1F-F759-4F90-94F0-4A2F9C2178BF}" destId="{8AE1230A-161A-4FCC-B48D-555A2E874173}" srcOrd="0" destOrd="0" presId="urn:microsoft.com/office/officeart/2018/5/layout/IconCircleLabelList"/>
    <dgm:cxn modelId="{E5B8F9F8-28F8-4BE9-9EC7-2F0919F152F5}" type="presParOf" srcId="{914AFF1F-F759-4F90-94F0-4A2F9C2178BF}" destId="{6C93F4DA-8F50-40B8-A503-090E5C5246F4}" srcOrd="1" destOrd="0" presId="urn:microsoft.com/office/officeart/2018/5/layout/IconCircleLabelList"/>
    <dgm:cxn modelId="{B0067DCB-F4B0-4295-BF07-0642BEEF700A}" type="presParOf" srcId="{914AFF1F-F759-4F90-94F0-4A2F9C2178BF}" destId="{9741515E-19F0-433D-8AF8-B9F976409DF5}" srcOrd="2" destOrd="0" presId="urn:microsoft.com/office/officeart/2018/5/layout/IconCircleLabelList"/>
    <dgm:cxn modelId="{BE282D30-A05A-4877-B8EA-368235A37D8B}" type="presParOf" srcId="{914AFF1F-F759-4F90-94F0-4A2F9C2178BF}" destId="{72BE622C-7C89-4133-93CD-2BF448A44C6A}" srcOrd="3" destOrd="0" presId="urn:microsoft.com/office/officeart/2018/5/layout/IconCircleLabelList"/>
    <dgm:cxn modelId="{0954818E-B772-44A5-A9D6-F40344345B07}" type="presParOf" srcId="{1F801B1D-8D3E-4388-B935-D257ED2AD18E}" destId="{DADCDDA8-3889-485D-BA89-803F5E904430}" srcOrd="1" destOrd="0" presId="urn:microsoft.com/office/officeart/2018/5/layout/IconCircleLabelList"/>
    <dgm:cxn modelId="{A9C374A3-B378-4834-8995-9DC2A6572A36}" type="presParOf" srcId="{1F801B1D-8D3E-4388-B935-D257ED2AD18E}" destId="{BF719261-409B-469C-BC24-734D10DA2456}" srcOrd="2" destOrd="0" presId="urn:microsoft.com/office/officeart/2018/5/layout/IconCircleLabelList"/>
    <dgm:cxn modelId="{B0204FBF-5B19-416A-9A41-BB24E31F7E4D}" type="presParOf" srcId="{BF719261-409B-469C-BC24-734D10DA2456}" destId="{02791C90-5887-4C7A-AF50-4F3B6A718C82}" srcOrd="0" destOrd="0" presId="urn:microsoft.com/office/officeart/2018/5/layout/IconCircleLabelList"/>
    <dgm:cxn modelId="{C090DBE7-5899-41BD-A23B-47EC627B3654}" type="presParOf" srcId="{BF719261-409B-469C-BC24-734D10DA2456}" destId="{3B5A4F5B-0E88-4B59-A15B-19782964BC8B}" srcOrd="1" destOrd="0" presId="urn:microsoft.com/office/officeart/2018/5/layout/IconCircleLabelList"/>
    <dgm:cxn modelId="{1DE660EF-2BDA-4321-9C5A-E60A79CBA59F}" type="presParOf" srcId="{BF719261-409B-469C-BC24-734D10DA2456}" destId="{7C5AC9A5-A6F4-4554-A124-1818B8483550}" srcOrd="2" destOrd="0" presId="urn:microsoft.com/office/officeart/2018/5/layout/IconCircleLabelList"/>
    <dgm:cxn modelId="{597F7E24-5670-4093-B5B7-620ECC48BF7C}" type="presParOf" srcId="{BF719261-409B-469C-BC24-734D10DA2456}" destId="{EEA664B9-32D5-477A-8183-21B6C9F8923B}" srcOrd="3" destOrd="0" presId="urn:microsoft.com/office/officeart/2018/5/layout/IconCircleLabelList"/>
    <dgm:cxn modelId="{F65341A3-E8DA-48EB-8C98-7A3CE34BBB61}" type="presParOf" srcId="{1F801B1D-8D3E-4388-B935-D257ED2AD18E}" destId="{9FF84077-7AAA-4D77-8625-A71901EB5D9F}" srcOrd="3" destOrd="0" presId="urn:microsoft.com/office/officeart/2018/5/layout/IconCircleLabelList"/>
    <dgm:cxn modelId="{8278AEF2-F054-4C48-9FDD-1BDFB635F1A4}" type="presParOf" srcId="{1F801B1D-8D3E-4388-B935-D257ED2AD18E}" destId="{109CD206-99D3-493E-BA71-F68023715579}" srcOrd="4" destOrd="0" presId="urn:microsoft.com/office/officeart/2018/5/layout/IconCircleLabelList"/>
    <dgm:cxn modelId="{BAE1D5EF-9A44-4612-822D-9A5D749E1C31}" type="presParOf" srcId="{109CD206-99D3-493E-BA71-F68023715579}" destId="{2E8F6B72-1388-4AD9-B15E-239936EE8E41}" srcOrd="0" destOrd="0" presId="urn:microsoft.com/office/officeart/2018/5/layout/IconCircleLabelList"/>
    <dgm:cxn modelId="{569B19A0-2B68-45E3-8093-19AEBA4F9651}" type="presParOf" srcId="{109CD206-99D3-493E-BA71-F68023715579}" destId="{D02DA42E-6D5C-4050-A03E-70BC1AA7C5BB}" srcOrd="1" destOrd="0" presId="urn:microsoft.com/office/officeart/2018/5/layout/IconCircleLabelList"/>
    <dgm:cxn modelId="{D8DF5C90-4644-4DA8-B4E4-5FCA8875425E}" type="presParOf" srcId="{109CD206-99D3-493E-BA71-F68023715579}" destId="{4ECC6603-4446-4A96-B7ED-B13761151C1D}" srcOrd="2" destOrd="0" presId="urn:microsoft.com/office/officeart/2018/5/layout/IconCircleLabelList"/>
    <dgm:cxn modelId="{B5955A8E-A1DA-45A6-B11A-9DF0AD74212B}" type="presParOf" srcId="{109CD206-99D3-493E-BA71-F68023715579}" destId="{401505EC-39AF-432F-9619-7500FC5B82C5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AC71A85-059F-49AC-B9DA-58E7B3EBD06F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762B71ED-3E4A-4FF8-AF72-6DC21DC0FE44}">
      <dgm:prSet/>
      <dgm:spPr/>
      <dgm:t>
        <a:bodyPr/>
        <a:lstStyle/>
        <a:p>
          <a:pPr>
            <a:lnSpc>
              <a:spcPct val="100000"/>
            </a:lnSpc>
          </a:pPr>
          <a:r>
            <a:rPr lang="es-MX"/>
            <a:t>Comunica el software de red de las capas superiores con el Hardware del dispositivo de las capas inferiores</a:t>
          </a:r>
          <a:endParaRPr lang="en-US"/>
        </a:p>
      </dgm:t>
    </dgm:pt>
    <dgm:pt modelId="{7E4EC107-274B-44F8-94AA-28FC98EA885B}" type="parTrans" cxnId="{EBCB873E-DE1A-4D71-8F55-4447B3ABBDE5}">
      <dgm:prSet/>
      <dgm:spPr/>
      <dgm:t>
        <a:bodyPr/>
        <a:lstStyle/>
        <a:p>
          <a:endParaRPr lang="en-US"/>
        </a:p>
      </dgm:t>
    </dgm:pt>
    <dgm:pt modelId="{4F068BBC-4E01-4859-B878-99BA492BEA97}" type="sibTrans" cxnId="{EBCB873E-DE1A-4D71-8F55-4447B3ABBDE5}">
      <dgm:prSet/>
      <dgm:spPr/>
      <dgm:t>
        <a:bodyPr/>
        <a:lstStyle/>
        <a:p>
          <a:endParaRPr lang="en-US"/>
        </a:p>
      </dgm:t>
    </dgm:pt>
    <dgm:pt modelId="{4BBC6CC7-B04E-487C-8C5B-6910D9F316CB}">
      <dgm:prSet/>
      <dgm:spPr/>
      <dgm:t>
        <a:bodyPr/>
        <a:lstStyle/>
        <a:p>
          <a:pPr>
            <a:lnSpc>
              <a:spcPct val="100000"/>
            </a:lnSpc>
          </a:pPr>
          <a:r>
            <a:rPr lang="es-EC"/>
            <a:t>Esta implementada en </a:t>
          </a:r>
          <a:r>
            <a:rPr lang="es-EC" b="1"/>
            <a:t>software</a:t>
          </a:r>
        </a:p>
      </dgm:t>
    </dgm:pt>
    <dgm:pt modelId="{79C7B644-8080-44E9-8156-16D67E3607C5}" type="parTrans" cxnId="{9F9C822B-CFC2-40D9-8A69-EA630AE487CF}">
      <dgm:prSet/>
      <dgm:spPr/>
      <dgm:t>
        <a:bodyPr/>
        <a:lstStyle/>
        <a:p>
          <a:endParaRPr lang="en-US"/>
        </a:p>
      </dgm:t>
    </dgm:pt>
    <dgm:pt modelId="{52CB2040-EFAD-45F2-938F-5CDB2AC5106B}" type="sibTrans" cxnId="{9F9C822B-CFC2-40D9-8A69-EA630AE487CF}">
      <dgm:prSet/>
      <dgm:spPr/>
      <dgm:t>
        <a:bodyPr/>
        <a:lstStyle/>
        <a:p>
          <a:endParaRPr lang="en-US"/>
        </a:p>
      </dgm:t>
    </dgm:pt>
    <dgm:pt modelId="{3D744868-2A30-4159-A2E8-A9AB0325FE74}">
      <dgm:prSet/>
      <dgm:spPr/>
      <dgm:t>
        <a:bodyPr/>
        <a:lstStyle/>
        <a:p>
          <a:pPr>
            <a:lnSpc>
              <a:spcPct val="100000"/>
            </a:lnSpc>
          </a:pPr>
          <a:r>
            <a:rPr lang="es-ES" b="1"/>
            <a:t>Control de Flujo</a:t>
          </a:r>
          <a:r>
            <a:rPr lang="es-ES"/>
            <a:t>, </a:t>
          </a:r>
          <a:r>
            <a:rPr lang="es-MX"/>
            <a:t>asegura de que una computadora rápida no sobrepase a una más lenta</a:t>
          </a:r>
          <a:r>
            <a:rPr lang="es-ES"/>
            <a:t> </a:t>
          </a:r>
          <a:endParaRPr lang="en-US"/>
        </a:p>
      </dgm:t>
    </dgm:pt>
    <dgm:pt modelId="{F22B5733-AF7E-4D03-AC7F-CCE647F94285}" type="parTrans" cxnId="{BC16AF78-1007-4A5B-9F02-D3AED28F2F3D}">
      <dgm:prSet/>
      <dgm:spPr/>
      <dgm:t>
        <a:bodyPr/>
        <a:lstStyle/>
        <a:p>
          <a:endParaRPr lang="en-US"/>
        </a:p>
      </dgm:t>
    </dgm:pt>
    <dgm:pt modelId="{539156DF-FE98-44EF-857B-37CC6CCCA227}" type="sibTrans" cxnId="{BC16AF78-1007-4A5B-9F02-D3AED28F2F3D}">
      <dgm:prSet/>
      <dgm:spPr/>
      <dgm:t>
        <a:bodyPr/>
        <a:lstStyle/>
        <a:p>
          <a:endParaRPr lang="en-US"/>
        </a:p>
      </dgm:t>
    </dgm:pt>
    <dgm:pt modelId="{80522BCA-BE9A-4D9D-96C0-37EB02C346BC}">
      <dgm:prSet/>
      <dgm:spPr/>
      <dgm:t>
        <a:bodyPr/>
        <a:lstStyle/>
        <a:p>
          <a:pPr>
            <a:lnSpc>
              <a:spcPct val="100000"/>
            </a:lnSpc>
          </a:pPr>
          <a:r>
            <a:rPr lang="es-ES" b="1"/>
            <a:t>Multiplexamiento</a:t>
          </a:r>
          <a:r>
            <a:rPr lang="es-ES"/>
            <a:t>, </a:t>
          </a:r>
          <a:r>
            <a:rPr lang="es-MX"/>
            <a:t>el tamaño de un paquete no puede ser mayor que un tamaño particular</a:t>
          </a:r>
          <a:endParaRPr lang="en-US"/>
        </a:p>
      </dgm:t>
    </dgm:pt>
    <dgm:pt modelId="{E3722C95-B975-4D7B-93E4-77B17ADD04DD}" type="parTrans" cxnId="{37D0904F-5C26-4FFB-AE15-C2820C844CA5}">
      <dgm:prSet/>
      <dgm:spPr/>
      <dgm:t>
        <a:bodyPr/>
        <a:lstStyle/>
        <a:p>
          <a:endParaRPr lang="en-US"/>
        </a:p>
      </dgm:t>
    </dgm:pt>
    <dgm:pt modelId="{92C068BE-8B9F-486F-9902-DF1F63D1F343}" type="sibTrans" cxnId="{37D0904F-5C26-4FFB-AE15-C2820C844CA5}">
      <dgm:prSet/>
      <dgm:spPr/>
      <dgm:t>
        <a:bodyPr/>
        <a:lstStyle/>
        <a:p>
          <a:endParaRPr lang="en-US"/>
        </a:p>
      </dgm:t>
    </dgm:pt>
    <dgm:pt modelId="{B8FECA7C-3F0C-4479-91DB-CA96AE2621AF}" type="pres">
      <dgm:prSet presAssocID="{DAC71A85-059F-49AC-B9DA-58E7B3EBD06F}" presName="root" presStyleCnt="0">
        <dgm:presLayoutVars>
          <dgm:dir/>
          <dgm:resizeHandles val="exact"/>
        </dgm:presLayoutVars>
      </dgm:prSet>
      <dgm:spPr/>
    </dgm:pt>
    <dgm:pt modelId="{11309C23-F301-451B-9137-7D3327B5653D}" type="pres">
      <dgm:prSet presAssocID="{762B71ED-3E4A-4FF8-AF72-6DC21DC0FE44}" presName="compNode" presStyleCnt="0"/>
      <dgm:spPr/>
    </dgm:pt>
    <dgm:pt modelId="{597E1AF8-071E-4383-82C2-0C5E93EFAC3C}" type="pres">
      <dgm:prSet presAssocID="{762B71ED-3E4A-4FF8-AF72-6DC21DC0FE44}" presName="bgRect" presStyleLbl="bgShp" presStyleIdx="0" presStyleCnt="4"/>
      <dgm:spPr/>
    </dgm:pt>
    <dgm:pt modelId="{A74B63F9-D213-4D98-B551-CC7403955129}" type="pres">
      <dgm:prSet presAssocID="{762B71ED-3E4A-4FF8-AF72-6DC21DC0FE44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ireless router"/>
        </a:ext>
      </dgm:extLst>
    </dgm:pt>
    <dgm:pt modelId="{8BDDF36A-9389-43BE-983E-B7B4ADF6EB12}" type="pres">
      <dgm:prSet presAssocID="{762B71ED-3E4A-4FF8-AF72-6DC21DC0FE44}" presName="spaceRect" presStyleCnt="0"/>
      <dgm:spPr/>
    </dgm:pt>
    <dgm:pt modelId="{E41186D4-C47A-433B-8CF4-B22F91202E85}" type="pres">
      <dgm:prSet presAssocID="{762B71ED-3E4A-4FF8-AF72-6DC21DC0FE44}" presName="parTx" presStyleLbl="revTx" presStyleIdx="0" presStyleCnt="4">
        <dgm:presLayoutVars>
          <dgm:chMax val="0"/>
          <dgm:chPref val="0"/>
        </dgm:presLayoutVars>
      </dgm:prSet>
      <dgm:spPr/>
    </dgm:pt>
    <dgm:pt modelId="{05BC9CA5-47A7-4CDC-ACB4-A0FCF35A7211}" type="pres">
      <dgm:prSet presAssocID="{4F068BBC-4E01-4859-B878-99BA492BEA97}" presName="sibTrans" presStyleCnt="0"/>
      <dgm:spPr/>
    </dgm:pt>
    <dgm:pt modelId="{FEA59F07-8523-474B-8ADE-BF488CDD4CE2}" type="pres">
      <dgm:prSet presAssocID="{4BBC6CC7-B04E-487C-8C5B-6910D9F316CB}" presName="compNode" presStyleCnt="0"/>
      <dgm:spPr/>
    </dgm:pt>
    <dgm:pt modelId="{CA95E783-2223-4E2B-8E82-13D48B1137CD}" type="pres">
      <dgm:prSet presAssocID="{4BBC6CC7-B04E-487C-8C5B-6910D9F316CB}" presName="bgRect" presStyleLbl="bgShp" presStyleIdx="1" presStyleCnt="4"/>
      <dgm:spPr/>
    </dgm:pt>
    <dgm:pt modelId="{80D4093A-2582-4F29-97E5-6F9D0556C5FA}" type="pres">
      <dgm:prSet presAssocID="{4BBC6CC7-B04E-487C-8C5B-6910D9F316CB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ream"/>
        </a:ext>
      </dgm:extLst>
    </dgm:pt>
    <dgm:pt modelId="{E5412F6B-680C-4514-AC8A-BE3CE3E874C5}" type="pres">
      <dgm:prSet presAssocID="{4BBC6CC7-B04E-487C-8C5B-6910D9F316CB}" presName="spaceRect" presStyleCnt="0"/>
      <dgm:spPr/>
    </dgm:pt>
    <dgm:pt modelId="{2192E98D-25F8-4690-AE30-1AC692E386BB}" type="pres">
      <dgm:prSet presAssocID="{4BBC6CC7-B04E-487C-8C5B-6910D9F316CB}" presName="parTx" presStyleLbl="revTx" presStyleIdx="1" presStyleCnt="4">
        <dgm:presLayoutVars>
          <dgm:chMax val="0"/>
          <dgm:chPref val="0"/>
        </dgm:presLayoutVars>
      </dgm:prSet>
      <dgm:spPr/>
    </dgm:pt>
    <dgm:pt modelId="{681177E0-17BE-4E16-8E39-C6E45337800F}" type="pres">
      <dgm:prSet presAssocID="{52CB2040-EFAD-45F2-938F-5CDB2AC5106B}" presName="sibTrans" presStyleCnt="0"/>
      <dgm:spPr/>
    </dgm:pt>
    <dgm:pt modelId="{2D3A0DFD-FF92-4827-84AA-240372D90D3F}" type="pres">
      <dgm:prSet presAssocID="{3D744868-2A30-4159-A2E8-A9AB0325FE74}" presName="compNode" presStyleCnt="0"/>
      <dgm:spPr/>
    </dgm:pt>
    <dgm:pt modelId="{4817D57E-0EEC-4910-9765-CD9A54A5F95A}" type="pres">
      <dgm:prSet presAssocID="{3D744868-2A30-4159-A2E8-A9AB0325FE74}" presName="bgRect" presStyleLbl="bgShp" presStyleIdx="2" presStyleCnt="4"/>
      <dgm:spPr/>
    </dgm:pt>
    <dgm:pt modelId="{0F92C1A5-DC34-471D-8F5A-715611E565B7}" type="pres">
      <dgm:prSet presAssocID="{3D744868-2A30-4159-A2E8-A9AB0325FE74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ocessor"/>
        </a:ext>
      </dgm:extLst>
    </dgm:pt>
    <dgm:pt modelId="{7314792E-3454-419D-B39F-58674DC0DC76}" type="pres">
      <dgm:prSet presAssocID="{3D744868-2A30-4159-A2E8-A9AB0325FE74}" presName="spaceRect" presStyleCnt="0"/>
      <dgm:spPr/>
    </dgm:pt>
    <dgm:pt modelId="{D6AE58CD-4E31-429E-AB60-207ADF304F49}" type="pres">
      <dgm:prSet presAssocID="{3D744868-2A30-4159-A2E8-A9AB0325FE74}" presName="parTx" presStyleLbl="revTx" presStyleIdx="2" presStyleCnt="4">
        <dgm:presLayoutVars>
          <dgm:chMax val="0"/>
          <dgm:chPref val="0"/>
        </dgm:presLayoutVars>
      </dgm:prSet>
      <dgm:spPr/>
    </dgm:pt>
    <dgm:pt modelId="{517FFBB3-16FD-4D86-B9DE-88EDF49CF0B5}" type="pres">
      <dgm:prSet presAssocID="{539156DF-FE98-44EF-857B-37CC6CCCA227}" presName="sibTrans" presStyleCnt="0"/>
      <dgm:spPr/>
    </dgm:pt>
    <dgm:pt modelId="{5C551AC8-DC87-4B90-8783-0C647F8B1A46}" type="pres">
      <dgm:prSet presAssocID="{80522BCA-BE9A-4D9D-96C0-37EB02C346BC}" presName="compNode" presStyleCnt="0"/>
      <dgm:spPr/>
    </dgm:pt>
    <dgm:pt modelId="{D99F9290-ED29-43D6-A841-46DBB4578834}" type="pres">
      <dgm:prSet presAssocID="{80522BCA-BE9A-4D9D-96C0-37EB02C346BC}" presName="bgRect" presStyleLbl="bgShp" presStyleIdx="3" presStyleCnt="4"/>
      <dgm:spPr/>
    </dgm:pt>
    <dgm:pt modelId="{5D5FE64C-4270-46A1-A3FE-DCB44D047C08}" type="pres">
      <dgm:prSet presAssocID="{80522BCA-BE9A-4D9D-96C0-37EB02C346BC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elder"/>
        </a:ext>
      </dgm:extLst>
    </dgm:pt>
    <dgm:pt modelId="{E2ED96A1-67AA-4DAF-9F78-4E97A47A5BEC}" type="pres">
      <dgm:prSet presAssocID="{80522BCA-BE9A-4D9D-96C0-37EB02C346BC}" presName="spaceRect" presStyleCnt="0"/>
      <dgm:spPr/>
    </dgm:pt>
    <dgm:pt modelId="{BB26A653-1BB5-4712-87C2-6627C40DA097}" type="pres">
      <dgm:prSet presAssocID="{80522BCA-BE9A-4D9D-96C0-37EB02C346BC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E9085505-8BB7-444D-B16B-23D40F34CA31}" type="presOf" srcId="{80522BCA-BE9A-4D9D-96C0-37EB02C346BC}" destId="{BB26A653-1BB5-4712-87C2-6627C40DA097}" srcOrd="0" destOrd="0" presId="urn:microsoft.com/office/officeart/2018/2/layout/IconVerticalSolidList"/>
    <dgm:cxn modelId="{9F9C822B-CFC2-40D9-8A69-EA630AE487CF}" srcId="{DAC71A85-059F-49AC-B9DA-58E7B3EBD06F}" destId="{4BBC6CC7-B04E-487C-8C5B-6910D9F316CB}" srcOrd="1" destOrd="0" parTransId="{79C7B644-8080-44E9-8156-16D67E3607C5}" sibTransId="{52CB2040-EFAD-45F2-938F-5CDB2AC5106B}"/>
    <dgm:cxn modelId="{EBCB873E-DE1A-4D71-8F55-4447B3ABBDE5}" srcId="{DAC71A85-059F-49AC-B9DA-58E7B3EBD06F}" destId="{762B71ED-3E4A-4FF8-AF72-6DC21DC0FE44}" srcOrd="0" destOrd="0" parTransId="{7E4EC107-274B-44F8-94AA-28FC98EA885B}" sibTransId="{4F068BBC-4E01-4859-B878-99BA492BEA97}"/>
    <dgm:cxn modelId="{37D0904F-5C26-4FFB-AE15-C2820C844CA5}" srcId="{DAC71A85-059F-49AC-B9DA-58E7B3EBD06F}" destId="{80522BCA-BE9A-4D9D-96C0-37EB02C346BC}" srcOrd="3" destOrd="0" parTransId="{E3722C95-B975-4D7B-93E4-77B17ADD04DD}" sibTransId="{92C068BE-8B9F-486F-9902-DF1F63D1F343}"/>
    <dgm:cxn modelId="{BC16AF78-1007-4A5B-9F02-D3AED28F2F3D}" srcId="{DAC71A85-059F-49AC-B9DA-58E7B3EBD06F}" destId="{3D744868-2A30-4159-A2E8-A9AB0325FE74}" srcOrd="2" destOrd="0" parTransId="{F22B5733-AF7E-4D03-AC7F-CCE647F94285}" sibTransId="{539156DF-FE98-44EF-857B-37CC6CCCA227}"/>
    <dgm:cxn modelId="{64C5D688-BC61-4B4F-8F29-113FDD7D34C0}" type="presOf" srcId="{DAC71A85-059F-49AC-B9DA-58E7B3EBD06F}" destId="{B8FECA7C-3F0C-4479-91DB-CA96AE2621AF}" srcOrd="0" destOrd="0" presId="urn:microsoft.com/office/officeart/2018/2/layout/IconVerticalSolidList"/>
    <dgm:cxn modelId="{800658D5-49B4-497A-9EB7-37B69E8BECC5}" type="presOf" srcId="{3D744868-2A30-4159-A2E8-A9AB0325FE74}" destId="{D6AE58CD-4E31-429E-AB60-207ADF304F49}" srcOrd="0" destOrd="0" presId="urn:microsoft.com/office/officeart/2018/2/layout/IconVerticalSolidList"/>
    <dgm:cxn modelId="{E221BFDA-F613-415B-96CA-47391766B414}" type="presOf" srcId="{4BBC6CC7-B04E-487C-8C5B-6910D9F316CB}" destId="{2192E98D-25F8-4690-AE30-1AC692E386BB}" srcOrd="0" destOrd="0" presId="urn:microsoft.com/office/officeart/2018/2/layout/IconVerticalSolidList"/>
    <dgm:cxn modelId="{5C1FC3DA-81C5-4E1F-B75A-1212A0A39BF4}" type="presOf" srcId="{762B71ED-3E4A-4FF8-AF72-6DC21DC0FE44}" destId="{E41186D4-C47A-433B-8CF4-B22F91202E85}" srcOrd="0" destOrd="0" presId="urn:microsoft.com/office/officeart/2018/2/layout/IconVerticalSolidList"/>
    <dgm:cxn modelId="{E268B160-AB69-4597-8145-51C38BF76EC7}" type="presParOf" srcId="{B8FECA7C-3F0C-4479-91DB-CA96AE2621AF}" destId="{11309C23-F301-451B-9137-7D3327B5653D}" srcOrd="0" destOrd="0" presId="urn:microsoft.com/office/officeart/2018/2/layout/IconVerticalSolidList"/>
    <dgm:cxn modelId="{3ED80D6F-5F5D-44CC-AFCE-070F24B54AB0}" type="presParOf" srcId="{11309C23-F301-451B-9137-7D3327B5653D}" destId="{597E1AF8-071E-4383-82C2-0C5E93EFAC3C}" srcOrd="0" destOrd="0" presId="urn:microsoft.com/office/officeart/2018/2/layout/IconVerticalSolidList"/>
    <dgm:cxn modelId="{62038713-DFA3-4BEE-B966-74C115C604DD}" type="presParOf" srcId="{11309C23-F301-451B-9137-7D3327B5653D}" destId="{A74B63F9-D213-4D98-B551-CC7403955129}" srcOrd="1" destOrd="0" presId="urn:microsoft.com/office/officeart/2018/2/layout/IconVerticalSolidList"/>
    <dgm:cxn modelId="{F465B851-909E-42AA-86FB-8757E134A1D6}" type="presParOf" srcId="{11309C23-F301-451B-9137-7D3327B5653D}" destId="{8BDDF36A-9389-43BE-983E-B7B4ADF6EB12}" srcOrd="2" destOrd="0" presId="urn:microsoft.com/office/officeart/2018/2/layout/IconVerticalSolidList"/>
    <dgm:cxn modelId="{2CC6F04E-8B2D-4B46-9D83-8274C721A5C0}" type="presParOf" srcId="{11309C23-F301-451B-9137-7D3327B5653D}" destId="{E41186D4-C47A-433B-8CF4-B22F91202E85}" srcOrd="3" destOrd="0" presId="urn:microsoft.com/office/officeart/2018/2/layout/IconVerticalSolidList"/>
    <dgm:cxn modelId="{5246B417-CA9E-4F08-9D0A-65C6F99881C4}" type="presParOf" srcId="{B8FECA7C-3F0C-4479-91DB-CA96AE2621AF}" destId="{05BC9CA5-47A7-4CDC-ACB4-A0FCF35A7211}" srcOrd="1" destOrd="0" presId="urn:microsoft.com/office/officeart/2018/2/layout/IconVerticalSolidList"/>
    <dgm:cxn modelId="{4C2D2F84-77E3-45CF-A837-D5076B56ECF8}" type="presParOf" srcId="{B8FECA7C-3F0C-4479-91DB-CA96AE2621AF}" destId="{FEA59F07-8523-474B-8ADE-BF488CDD4CE2}" srcOrd="2" destOrd="0" presId="urn:microsoft.com/office/officeart/2018/2/layout/IconVerticalSolidList"/>
    <dgm:cxn modelId="{B71EAA19-9B47-4364-94A3-901FB905668A}" type="presParOf" srcId="{FEA59F07-8523-474B-8ADE-BF488CDD4CE2}" destId="{CA95E783-2223-4E2B-8E82-13D48B1137CD}" srcOrd="0" destOrd="0" presId="urn:microsoft.com/office/officeart/2018/2/layout/IconVerticalSolidList"/>
    <dgm:cxn modelId="{EF071755-3579-49F7-B6D8-2ACF6C9A9AB0}" type="presParOf" srcId="{FEA59F07-8523-474B-8ADE-BF488CDD4CE2}" destId="{80D4093A-2582-4F29-97E5-6F9D0556C5FA}" srcOrd="1" destOrd="0" presId="urn:microsoft.com/office/officeart/2018/2/layout/IconVerticalSolidList"/>
    <dgm:cxn modelId="{40BCA0C8-F1FE-4E3C-8946-E64E7F3729A1}" type="presParOf" srcId="{FEA59F07-8523-474B-8ADE-BF488CDD4CE2}" destId="{E5412F6B-680C-4514-AC8A-BE3CE3E874C5}" srcOrd="2" destOrd="0" presId="urn:microsoft.com/office/officeart/2018/2/layout/IconVerticalSolidList"/>
    <dgm:cxn modelId="{C7EE4B03-7551-4F4A-958A-B4F064D41D60}" type="presParOf" srcId="{FEA59F07-8523-474B-8ADE-BF488CDD4CE2}" destId="{2192E98D-25F8-4690-AE30-1AC692E386BB}" srcOrd="3" destOrd="0" presId="urn:microsoft.com/office/officeart/2018/2/layout/IconVerticalSolidList"/>
    <dgm:cxn modelId="{EB44841E-B7DB-4146-98C0-206FF76F9E33}" type="presParOf" srcId="{B8FECA7C-3F0C-4479-91DB-CA96AE2621AF}" destId="{681177E0-17BE-4E16-8E39-C6E45337800F}" srcOrd="3" destOrd="0" presId="urn:microsoft.com/office/officeart/2018/2/layout/IconVerticalSolidList"/>
    <dgm:cxn modelId="{BB58361B-5D8E-4C94-B6F9-38C555D92C4B}" type="presParOf" srcId="{B8FECA7C-3F0C-4479-91DB-CA96AE2621AF}" destId="{2D3A0DFD-FF92-4827-84AA-240372D90D3F}" srcOrd="4" destOrd="0" presId="urn:microsoft.com/office/officeart/2018/2/layout/IconVerticalSolidList"/>
    <dgm:cxn modelId="{8768AC9E-6BAA-45E1-8E81-5529B64AAC61}" type="presParOf" srcId="{2D3A0DFD-FF92-4827-84AA-240372D90D3F}" destId="{4817D57E-0EEC-4910-9765-CD9A54A5F95A}" srcOrd="0" destOrd="0" presId="urn:microsoft.com/office/officeart/2018/2/layout/IconVerticalSolidList"/>
    <dgm:cxn modelId="{96EB4145-F658-464A-BB6B-02D51E2FD22C}" type="presParOf" srcId="{2D3A0DFD-FF92-4827-84AA-240372D90D3F}" destId="{0F92C1A5-DC34-471D-8F5A-715611E565B7}" srcOrd="1" destOrd="0" presId="urn:microsoft.com/office/officeart/2018/2/layout/IconVerticalSolidList"/>
    <dgm:cxn modelId="{D2A890B6-5007-46E7-81F8-10323A73BA19}" type="presParOf" srcId="{2D3A0DFD-FF92-4827-84AA-240372D90D3F}" destId="{7314792E-3454-419D-B39F-58674DC0DC76}" srcOrd="2" destOrd="0" presId="urn:microsoft.com/office/officeart/2018/2/layout/IconVerticalSolidList"/>
    <dgm:cxn modelId="{6B6F273C-ED9F-4088-BECD-A26E556C2B26}" type="presParOf" srcId="{2D3A0DFD-FF92-4827-84AA-240372D90D3F}" destId="{D6AE58CD-4E31-429E-AB60-207ADF304F49}" srcOrd="3" destOrd="0" presId="urn:microsoft.com/office/officeart/2018/2/layout/IconVerticalSolidList"/>
    <dgm:cxn modelId="{4B4CDD2F-FC7B-4E77-ABC3-618A78945C09}" type="presParOf" srcId="{B8FECA7C-3F0C-4479-91DB-CA96AE2621AF}" destId="{517FFBB3-16FD-4D86-B9DE-88EDF49CF0B5}" srcOrd="5" destOrd="0" presId="urn:microsoft.com/office/officeart/2018/2/layout/IconVerticalSolidList"/>
    <dgm:cxn modelId="{52430885-6A34-4381-AEA1-608B0E6B8951}" type="presParOf" srcId="{B8FECA7C-3F0C-4479-91DB-CA96AE2621AF}" destId="{5C551AC8-DC87-4B90-8783-0C647F8B1A46}" srcOrd="6" destOrd="0" presId="urn:microsoft.com/office/officeart/2018/2/layout/IconVerticalSolidList"/>
    <dgm:cxn modelId="{5136C414-445C-44B0-8A52-26FC90B8094A}" type="presParOf" srcId="{5C551AC8-DC87-4B90-8783-0C647F8B1A46}" destId="{D99F9290-ED29-43D6-A841-46DBB4578834}" srcOrd="0" destOrd="0" presId="urn:microsoft.com/office/officeart/2018/2/layout/IconVerticalSolidList"/>
    <dgm:cxn modelId="{F7F4E494-F4C9-46C1-8FED-390148AEF853}" type="presParOf" srcId="{5C551AC8-DC87-4B90-8783-0C647F8B1A46}" destId="{5D5FE64C-4270-46A1-A3FE-DCB44D047C08}" srcOrd="1" destOrd="0" presId="urn:microsoft.com/office/officeart/2018/2/layout/IconVerticalSolidList"/>
    <dgm:cxn modelId="{A2C3BDE5-A3C1-401C-8B73-A07CB53822DF}" type="presParOf" srcId="{5C551AC8-DC87-4B90-8783-0C647F8B1A46}" destId="{E2ED96A1-67AA-4DAF-9F78-4E97A47A5BEC}" srcOrd="2" destOrd="0" presId="urn:microsoft.com/office/officeart/2018/2/layout/IconVerticalSolidList"/>
    <dgm:cxn modelId="{B9A283D2-4645-49D0-B723-D573BE8E40CD}" type="presParOf" srcId="{5C551AC8-DC87-4B90-8783-0C647F8B1A46}" destId="{BB26A653-1BB5-4712-87C2-6627C40DA09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285F6D7-F787-4B14-9B6F-B68D8C8D731A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9B6739C8-21D7-47B9-87D5-7562D7C24B7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ES" sz="2000" b="1"/>
            <a:t>Centros de datos</a:t>
          </a:r>
        </a:p>
        <a:p>
          <a:pPr>
            <a:lnSpc>
              <a:spcPct val="100000"/>
            </a:lnSpc>
          </a:pPr>
          <a:r>
            <a:rPr lang="es-ES" sz="2000" b="1"/>
            <a:t>Redes empresariales</a:t>
          </a:r>
        </a:p>
        <a:p>
          <a:pPr>
            <a:lnSpc>
              <a:spcPct val="100000"/>
            </a:lnSpc>
          </a:pPr>
          <a:r>
            <a:rPr lang="es-ES" sz="2000" b="1"/>
            <a:t>Redes de acceso</a:t>
          </a:r>
          <a:endParaRPr lang="en-US" sz="2000"/>
        </a:p>
      </dgm:t>
    </dgm:pt>
    <dgm:pt modelId="{62C1C931-3225-4631-A1C3-E26D5DCD929F}" type="parTrans" cxnId="{E083B356-5B5C-4F51-B7ED-93F2C4326464}">
      <dgm:prSet/>
      <dgm:spPr/>
      <dgm:t>
        <a:bodyPr/>
        <a:lstStyle/>
        <a:p>
          <a:endParaRPr lang="en-US"/>
        </a:p>
      </dgm:t>
    </dgm:pt>
    <dgm:pt modelId="{E14D6BFD-1FA1-4BD1-BFA9-5079EEF7B275}" type="sibTrans" cxnId="{E083B356-5B5C-4F51-B7ED-93F2C4326464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3FCB3606-4BA6-40A3-BAE5-CC52B5D557F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ES" sz="2000"/>
            <a:t>La adopción de estas velocidades de Ethernet depende de las necesidades de rendimiento y del hardware y la infraestructura disponibles. </a:t>
          </a:r>
          <a:endParaRPr lang="en-US" sz="2000"/>
        </a:p>
      </dgm:t>
    </dgm:pt>
    <dgm:pt modelId="{8925B15F-224D-4C7C-99CD-300FC53B49FC}" type="parTrans" cxnId="{6BFE5188-0481-4876-A84F-788827FE6B3E}">
      <dgm:prSet/>
      <dgm:spPr/>
      <dgm:t>
        <a:bodyPr/>
        <a:lstStyle/>
        <a:p>
          <a:endParaRPr lang="es-EC"/>
        </a:p>
      </dgm:t>
    </dgm:pt>
    <dgm:pt modelId="{91392FE5-4616-4BB7-B5E5-218D43C75E31}" type="sibTrans" cxnId="{6BFE5188-0481-4876-A84F-788827FE6B3E}">
      <dgm:prSet/>
      <dgm:spPr/>
      <dgm:t>
        <a:bodyPr/>
        <a:lstStyle/>
        <a:p>
          <a:endParaRPr lang="es-EC"/>
        </a:p>
      </dgm:t>
    </dgm:pt>
    <dgm:pt modelId="{60B26A57-BD22-4951-B04F-1E7DB3F7A5EA}" type="pres">
      <dgm:prSet presAssocID="{E285F6D7-F787-4B14-9B6F-B68D8C8D731A}" presName="root" presStyleCnt="0">
        <dgm:presLayoutVars>
          <dgm:dir/>
          <dgm:resizeHandles val="exact"/>
        </dgm:presLayoutVars>
      </dgm:prSet>
      <dgm:spPr/>
    </dgm:pt>
    <dgm:pt modelId="{51C63C39-D3D5-46D7-B42C-E7846C359BC3}" type="pres">
      <dgm:prSet presAssocID="{9B6739C8-21D7-47B9-87D5-7562D7C24B77}" presName="compNode" presStyleCnt="0"/>
      <dgm:spPr/>
    </dgm:pt>
    <dgm:pt modelId="{11028698-33F4-43E0-9500-6B19808508E7}" type="pres">
      <dgm:prSet presAssocID="{9B6739C8-21D7-47B9-87D5-7562D7C24B77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se de datos"/>
        </a:ext>
      </dgm:extLst>
    </dgm:pt>
    <dgm:pt modelId="{FE84D766-23EB-4269-A1E9-125BC74D2C65}" type="pres">
      <dgm:prSet presAssocID="{9B6739C8-21D7-47B9-87D5-7562D7C24B77}" presName="spaceRect" presStyleCnt="0"/>
      <dgm:spPr/>
    </dgm:pt>
    <dgm:pt modelId="{28094914-0866-4B81-BE55-0BF0CAD46F7B}" type="pres">
      <dgm:prSet presAssocID="{9B6739C8-21D7-47B9-87D5-7562D7C24B77}" presName="textRect" presStyleLbl="revTx" presStyleIdx="0" presStyleCnt="2">
        <dgm:presLayoutVars>
          <dgm:chMax val="1"/>
          <dgm:chPref val="1"/>
        </dgm:presLayoutVars>
      </dgm:prSet>
      <dgm:spPr/>
    </dgm:pt>
    <dgm:pt modelId="{8B985A2A-DBE2-459D-91BF-B9074382BE38}" type="pres">
      <dgm:prSet presAssocID="{E14D6BFD-1FA1-4BD1-BFA9-5079EEF7B275}" presName="sibTrans" presStyleCnt="0"/>
      <dgm:spPr/>
    </dgm:pt>
    <dgm:pt modelId="{8C10896B-8D08-40D6-B40E-350810FF9055}" type="pres">
      <dgm:prSet presAssocID="{3FCB3606-4BA6-40A3-BAE5-CC52B5D557FC}" presName="compNode" presStyleCnt="0"/>
      <dgm:spPr/>
    </dgm:pt>
    <dgm:pt modelId="{3CE7AFDA-D96C-4F85-A0FA-81713AA8ADA2}" type="pres">
      <dgm:prSet presAssocID="{3FCB3606-4BA6-40A3-BAE5-CC52B5D557FC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auge"/>
        </a:ext>
      </dgm:extLst>
    </dgm:pt>
    <dgm:pt modelId="{86212F9C-D8EE-4310-AAA2-A701A4EAC32C}" type="pres">
      <dgm:prSet presAssocID="{3FCB3606-4BA6-40A3-BAE5-CC52B5D557FC}" presName="spaceRect" presStyleCnt="0"/>
      <dgm:spPr/>
    </dgm:pt>
    <dgm:pt modelId="{AD947760-EAB3-47F8-A323-25CB2F249151}" type="pres">
      <dgm:prSet presAssocID="{3FCB3606-4BA6-40A3-BAE5-CC52B5D557FC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71485B10-B850-4FA4-9E31-F2F7E2CD3427}" type="presOf" srcId="{3FCB3606-4BA6-40A3-BAE5-CC52B5D557FC}" destId="{AD947760-EAB3-47F8-A323-25CB2F249151}" srcOrd="0" destOrd="0" presId="urn:microsoft.com/office/officeart/2018/2/layout/IconLabelList"/>
    <dgm:cxn modelId="{76D63C22-94CB-495D-98EC-02441955DFB3}" type="presOf" srcId="{9B6739C8-21D7-47B9-87D5-7562D7C24B77}" destId="{28094914-0866-4B81-BE55-0BF0CAD46F7B}" srcOrd="0" destOrd="0" presId="urn:microsoft.com/office/officeart/2018/2/layout/IconLabelList"/>
    <dgm:cxn modelId="{16467C35-E364-4AED-8E19-086F0C32531D}" type="presOf" srcId="{E285F6D7-F787-4B14-9B6F-B68D8C8D731A}" destId="{60B26A57-BD22-4951-B04F-1E7DB3F7A5EA}" srcOrd="0" destOrd="0" presId="urn:microsoft.com/office/officeart/2018/2/layout/IconLabelList"/>
    <dgm:cxn modelId="{E083B356-5B5C-4F51-B7ED-93F2C4326464}" srcId="{E285F6D7-F787-4B14-9B6F-B68D8C8D731A}" destId="{9B6739C8-21D7-47B9-87D5-7562D7C24B77}" srcOrd="0" destOrd="0" parTransId="{62C1C931-3225-4631-A1C3-E26D5DCD929F}" sibTransId="{E14D6BFD-1FA1-4BD1-BFA9-5079EEF7B275}"/>
    <dgm:cxn modelId="{6BFE5188-0481-4876-A84F-788827FE6B3E}" srcId="{E285F6D7-F787-4B14-9B6F-B68D8C8D731A}" destId="{3FCB3606-4BA6-40A3-BAE5-CC52B5D557FC}" srcOrd="1" destOrd="0" parTransId="{8925B15F-224D-4C7C-99CD-300FC53B49FC}" sibTransId="{91392FE5-4616-4BB7-B5E5-218D43C75E31}"/>
    <dgm:cxn modelId="{6622EB8B-33F5-470E-91DD-D89F04EAE059}" type="presParOf" srcId="{60B26A57-BD22-4951-B04F-1E7DB3F7A5EA}" destId="{51C63C39-D3D5-46D7-B42C-E7846C359BC3}" srcOrd="0" destOrd="0" presId="urn:microsoft.com/office/officeart/2018/2/layout/IconLabelList"/>
    <dgm:cxn modelId="{D334E462-4EF2-47DC-942D-DDEB52FA30A3}" type="presParOf" srcId="{51C63C39-D3D5-46D7-B42C-E7846C359BC3}" destId="{11028698-33F4-43E0-9500-6B19808508E7}" srcOrd="0" destOrd="0" presId="urn:microsoft.com/office/officeart/2018/2/layout/IconLabelList"/>
    <dgm:cxn modelId="{5F67E1FC-182E-4B41-9EE6-32196E14D957}" type="presParOf" srcId="{51C63C39-D3D5-46D7-B42C-E7846C359BC3}" destId="{FE84D766-23EB-4269-A1E9-125BC74D2C65}" srcOrd="1" destOrd="0" presId="urn:microsoft.com/office/officeart/2018/2/layout/IconLabelList"/>
    <dgm:cxn modelId="{F553BC59-8553-41DB-825D-660CBBCEFDEF}" type="presParOf" srcId="{51C63C39-D3D5-46D7-B42C-E7846C359BC3}" destId="{28094914-0866-4B81-BE55-0BF0CAD46F7B}" srcOrd="2" destOrd="0" presId="urn:microsoft.com/office/officeart/2018/2/layout/IconLabelList"/>
    <dgm:cxn modelId="{DB390507-2DF7-47DE-921D-D6343972DAFE}" type="presParOf" srcId="{60B26A57-BD22-4951-B04F-1E7DB3F7A5EA}" destId="{8B985A2A-DBE2-459D-91BF-B9074382BE38}" srcOrd="1" destOrd="0" presId="urn:microsoft.com/office/officeart/2018/2/layout/IconLabelList"/>
    <dgm:cxn modelId="{3D42CA01-54DB-4725-A906-C3829A0C7643}" type="presParOf" srcId="{60B26A57-BD22-4951-B04F-1E7DB3F7A5EA}" destId="{8C10896B-8D08-40D6-B40E-350810FF9055}" srcOrd="2" destOrd="0" presId="urn:microsoft.com/office/officeart/2018/2/layout/IconLabelList"/>
    <dgm:cxn modelId="{3D1FAD8E-CC39-4F74-92CD-270D2ADBE5B9}" type="presParOf" srcId="{8C10896B-8D08-40D6-B40E-350810FF9055}" destId="{3CE7AFDA-D96C-4F85-A0FA-81713AA8ADA2}" srcOrd="0" destOrd="0" presId="urn:microsoft.com/office/officeart/2018/2/layout/IconLabelList"/>
    <dgm:cxn modelId="{F1099D36-BF43-4BE4-AA6A-2E6F99CF60A8}" type="presParOf" srcId="{8C10896B-8D08-40D6-B40E-350810FF9055}" destId="{86212F9C-D8EE-4310-AAA2-A701A4EAC32C}" srcOrd="1" destOrd="0" presId="urn:microsoft.com/office/officeart/2018/2/layout/IconLabelList"/>
    <dgm:cxn modelId="{88643473-8DA1-44FA-BE61-85F413758AED}" type="presParOf" srcId="{8C10896B-8D08-40D6-B40E-350810FF9055}" destId="{AD947760-EAB3-47F8-A323-25CB2F249151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C680B6-841D-4B0F-8285-74AC6AA4DBDC}">
      <dsp:nvSpPr>
        <dsp:cNvPr id="0" name=""/>
        <dsp:cNvSpPr/>
      </dsp:nvSpPr>
      <dsp:spPr>
        <a:xfrm>
          <a:off x="1747800" y="476207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C98B22-DABE-4AED-9B55-C8802B279B28}">
      <dsp:nvSpPr>
        <dsp:cNvPr id="0" name=""/>
        <dsp:cNvSpPr/>
      </dsp:nvSpPr>
      <dsp:spPr>
        <a:xfrm>
          <a:off x="559800" y="2930130"/>
          <a:ext cx="4320000" cy="94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baseline="0"/>
            <a:t>Ethernet 10G &amp; 40G / 100G &amp; 400G </a:t>
          </a:r>
          <a:r>
            <a:rPr lang="en-US" sz="2000" b="0" i="0" kern="1200" baseline="0" err="1"/>
            <a:t>definen</a:t>
          </a:r>
          <a:r>
            <a:rPr lang="en-US" sz="2000" b="0" i="0" kern="1200" baseline="0"/>
            <a:t> </a:t>
          </a:r>
          <a:r>
            <a:rPr lang="en-US" sz="2000" b="0" i="0" kern="1200" baseline="0" err="1"/>
            <a:t>velocidades</a:t>
          </a:r>
          <a:r>
            <a:rPr lang="en-US" sz="2000" b="0" i="0" kern="1200" baseline="0"/>
            <a:t> de </a:t>
          </a:r>
          <a:r>
            <a:rPr lang="en-US" sz="2000" b="0" i="0" kern="1200" baseline="0" err="1"/>
            <a:t>transmisión</a:t>
          </a:r>
          <a:r>
            <a:rPr lang="en-US" sz="2000" b="0" i="0" kern="1200" baseline="0"/>
            <a:t> de </a:t>
          </a:r>
          <a:r>
            <a:rPr lang="en-US" sz="2000" b="0" i="0" kern="1200" baseline="0" err="1"/>
            <a:t>datos</a:t>
          </a:r>
          <a:endParaRPr lang="en-US" sz="2000" kern="1200"/>
        </a:p>
      </dsp:txBody>
      <dsp:txXfrm>
        <a:off x="559800" y="2930130"/>
        <a:ext cx="4320000" cy="945000"/>
      </dsp:txXfrm>
    </dsp:sp>
    <dsp:sp modelId="{ECE6F235-08D0-4774-B776-A9699F7143F1}">
      <dsp:nvSpPr>
        <dsp:cNvPr id="0" name=""/>
        <dsp:cNvSpPr/>
      </dsp:nvSpPr>
      <dsp:spPr>
        <a:xfrm>
          <a:off x="6823800" y="476207"/>
          <a:ext cx="1944000" cy="1944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F0C9FD-F063-4ED0-861D-B66B50E041A6}">
      <dsp:nvSpPr>
        <dsp:cNvPr id="0" name=""/>
        <dsp:cNvSpPr/>
      </dsp:nvSpPr>
      <dsp:spPr>
        <a:xfrm>
          <a:off x="5635800" y="2930130"/>
          <a:ext cx="4320000" cy="94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baseline="0" err="1"/>
            <a:t>Analizar</a:t>
          </a:r>
          <a:r>
            <a:rPr lang="en-US" sz="2000" b="0" i="0" kern="1200" baseline="0"/>
            <a:t> las </a:t>
          </a:r>
          <a:r>
            <a:rPr lang="en-US" sz="2000" b="0" i="0" kern="1200" baseline="0" err="1"/>
            <a:t>capas</a:t>
          </a:r>
          <a:r>
            <a:rPr lang="en-US" sz="2000" b="0" i="0" kern="1200" baseline="0"/>
            <a:t> </a:t>
          </a:r>
          <a:r>
            <a:rPr lang="en-US" sz="2000" b="0" i="0" kern="1200" baseline="0" err="1"/>
            <a:t>físicas</a:t>
          </a:r>
          <a:r>
            <a:rPr lang="en-US" sz="2000" b="0" i="0" kern="1200" baseline="0"/>
            <a:t> y de enlace de </a:t>
          </a:r>
          <a:r>
            <a:rPr lang="en-US" sz="2000" b="0" i="0" kern="1200" baseline="0" err="1"/>
            <a:t>estas</a:t>
          </a:r>
          <a:r>
            <a:rPr lang="en-US" sz="2000" b="0" i="0" kern="1200" baseline="0"/>
            <a:t> </a:t>
          </a:r>
          <a:r>
            <a:rPr lang="en-US" sz="2000" b="0" i="0" kern="1200" baseline="0" err="1"/>
            <a:t>tecnologías</a:t>
          </a:r>
          <a:r>
            <a:rPr lang="en-US" sz="2000" b="0" i="0" kern="1200" baseline="0"/>
            <a:t>.</a:t>
          </a:r>
          <a:endParaRPr lang="en-US" sz="2000" kern="1200"/>
        </a:p>
      </dsp:txBody>
      <dsp:txXfrm>
        <a:off x="5635800" y="2930130"/>
        <a:ext cx="4320000" cy="945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E1230A-161A-4FCC-B48D-555A2E874173}">
      <dsp:nvSpPr>
        <dsp:cNvPr id="0" name=""/>
        <dsp:cNvSpPr/>
      </dsp:nvSpPr>
      <dsp:spPr>
        <a:xfrm>
          <a:off x="1735451" y="14045"/>
          <a:ext cx="1338187" cy="1338187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C93F4DA-8F50-40B8-A503-090E5C5246F4}">
      <dsp:nvSpPr>
        <dsp:cNvPr id="0" name=""/>
        <dsp:cNvSpPr/>
      </dsp:nvSpPr>
      <dsp:spPr>
        <a:xfrm>
          <a:off x="2020639" y="299233"/>
          <a:ext cx="767812" cy="7678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2BE622C-7C89-4133-93CD-2BF448A44C6A}">
      <dsp:nvSpPr>
        <dsp:cNvPr id="0" name=""/>
        <dsp:cNvSpPr/>
      </dsp:nvSpPr>
      <dsp:spPr>
        <a:xfrm>
          <a:off x="1307670" y="1769046"/>
          <a:ext cx="21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300" kern="1200">
              <a:solidFill>
                <a:schemeClr val="bg1"/>
              </a:solidFill>
            </a:rPr>
            <a:t>Componentes físicos</a:t>
          </a:r>
        </a:p>
      </dsp:txBody>
      <dsp:txXfrm>
        <a:off x="1307670" y="1769046"/>
        <a:ext cx="2193750" cy="720000"/>
      </dsp:txXfrm>
    </dsp:sp>
    <dsp:sp modelId="{02791C90-5887-4C7A-AF50-4F3B6A718C82}">
      <dsp:nvSpPr>
        <dsp:cNvPr id="0" name=""/>
        <dsp:cNvSpPr/>
      </dsp:nvSpPr>
      <dsp:spPr>
        <a:xfrm>
          <a:off x="4313108" y="14045"/>
          <a:ext cx="1338187" cy="1338187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B5A4F5B-0E88-4B59-A15B-19782964BC8B}">
      <dsp:nvSpPr>
        <dsp:cNvPr id="0" name=""/>
        <dsp:cNvSpPr/>
      </dsp:nvSpPr>
      <dsp:spPr>
        <a:xfrm>
          <a:off x="4608131" y="210674"/>
          <a:ext cx="767812" cy="76781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EA664B9-32D5-477A-8183-21B6C9F8923B}">
      <dsp:nvSpPr>
        <dsp:cNvPr id="0" name=""/>
        <dsp:cNvSpPr/>
      </dsp:nvSpPr>
      <dsp:spPr>
        <a:xfrm>
          <a:off x="3885327" y="1769046"/>
          <a:ext cx="21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300" kern="1200">
              <a:solidFill>
                <a:schemeClr val="bg1"/>
              </a:solidFill>
            </a:rPr>
            <a:t>Señales</a:t>
          </a:r>
          <a:r>
            <a:rPr lang="en-US" sz="2300" kern="1200" baseline="0">
              <a:solidFill>
                <a:schemeClr val="bg1"/>
              </a:solidFill>
            </a:rPr>
            <a:t> eléctricas</a:t>
          </a:r>
          <a:endParaRPr lang="en-US" sz="2300" kern="1200">
            <a:solidFill>
              <a:schemeClr val="bg1"/>
            </a:solidFill>
          </a:endParaRPr>
        </a:p>
      </dsp:txBody>
      <dsp:txXfrm>
        <a:off x="3885327" y="1769046"/>
        <a:ext cx="2193750" cy="720000"/>
      </dsp:txXfrm>
    </dsp:sp>
    <dsp:sp modelId="{2E8F6B72-1388-4AD9-B15E-239936EE8E41}">
      <dsp:nvSpPr>
        <dsp:cNvPr id="0" name=""/>
        <dsp:cNvSpPr/>
      </dsp:nvSpPr>
      <dsp:spPr>
        <a:xfrm>
          <a:off x="6890764" y="14045"/>
          <a:ext cx="1338187" cy="1338187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02DA42E-6D5C-4050-A03E-70BC1AA7C5BB}">
      <dsp:nvSpPr>
        <dsp:cNvPr id="0" name=""/>
        <dsp:cNvSpPr/>
      </dsp:nvSpPr>
      <dsp:spPr>
        <a:xfrm>
          <a:off x="7175952" y="299233"/>
          <a:ext cx="767812" cy="76781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01505EC-39AF-432F-9619-7500FC5B82C5}">
      <dsp:nvSpPr>
        <dsp:cNvPr id="0" name=""/>
        <dsp:cNvSpPr/>
      </dsp:nvSpPr>
      <dsp:spPr>
        <a:xfrm>
          <a:off x="6462983" y="1769046"/>
          <a:ext cx="21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300" kern="1200">
              <a:solidFill>
                <a:schemeClr val="bg1"/>
              </a:solidFill>
            </a:rPr>
            <a:t>Transmisión de datos</a:t>
          </a:r>
        </a:p>
      </dsp:txBody>
      <dsp:txXfrm>
        <a:off x="6462983" y="1769046"/>
        <a:ext cx="2193750" cy="720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7E1AF8-071E-4383-82C2-0C5E93EFAC3C}">
      <dsp:nvSpPr>
        <dsp:cNvPr id="0" name=""/>
        <dsp:cNvSpPr/>
      </dsp:nvSpPr>
      <dsp:spPr>
        <a:xfrm>
          <a:off x="0" y="1956"/>
          <a:ext cx="6364952" cy="99167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4B63F9-D213-4D98-B551-CC7403955129}">
      <dsp:nvSpPr>
        <dsp:cNvPr id="0" name=""/>
        <dsp:cNvSpPr/>
      </dsp:nvSpPr>
      <dsp:spPr>
        <a:xfrm>
          <a:off x="299983" y="225084"/>
          <a:ext cx="545423" cy="54542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1186D4-C47A-433B-8CF4-B22F91202E85}">
      <dsp:nvSpPr>
        <dsp:cNvPr id="0" name=""/>
        <dsp:cNvSpPr/>
      </dsp:nvSpPr>
      <dsp:spPr>
        <a:xfrm>
          <a:off x="1145390" y="1956"/>
          <a:ext cx="5219561" cy="9916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953" tIns="104953" rIns="104953" bIns="104953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/>
            <a:t>Comunica el software de red de las capas superiores con el Hardware del dispositivo de las capas inferiores</a:t>
          </a:r>
          <a:endParaRPr lang="en-US" sz="1800" kern="1200"/>
        </a:p>
      </dsp:txBody>
      <dsp:txXfrm>
        <a:off x="1145390" y="1956"/>
        <a:ext cx="5219561" cy="991679"/>
      </dsp:txXfrm>
    </dsp:sp>
    <dsp:sp modelId="{CA95E783-2223-4E2B-8E82-13D48B1137CD}">
      <dsp:nvSpPr>
        <dsp:cNvPr id="0" name=""/>
        <dsp:cNvSpPr/>
      </dsp:nvSpPr>
      <dsp:spPr>
        <a:xfrm>
          <a:off x="0" y="1241556"/>
          <a:ext cx="6364952" cy="99167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D4093A-2582-4F29-97E5-6F9D0556C5FA}">
      <dsp:nvSpPr>
        <dsp:cNvPr id="0" name=""/>
        <dsp:cNvSpPr/>
      </dsp:nvSpPr>
      <dsp:spPr>
        <a:xfrm>
          <a:off x="299983" y="1464684"/>
          <a:ext cx="545423" cy="54542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92E98D-25F8-4690-AE30-1AC692E386BB}">
      <dsp:nvSpPr>
        <dsp:cNvPr id="0" name=""/>
        <dsp:cNvSpPr/>
      </dsp:nvSpPr>
      <dsp:spPr>
        <a:xfrm>
          <a:off x="1145390" y="1241556"/>
          <a:ext cx="5219561" cy="9916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953" tIns="104953" rIns="104953" bIns="104953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/>
            <a:t>Esta implementada en </a:t>
          </a:r>
          <a:r>
            <a:rPr lang="es-EC" sz="1800" b="1" kern="1200"/>
            <a:t>software</a:t>
          </a:r>
        </a:p>
      </dsp:txBody>
      <dsp:txXfrm>
        <a:off x="1145390" y="1241556"/>
        <a:ext cx="5219561" cy="991679"/>
      </dsp:txXfrm>
    </dsp:sp>
    <dsp:sp modelId="{4817D57E-0EEC-4910-9765-CD9A54A5F95A}">
      <dsp:nvSpPr>
        <dsp:cNvPr id="0" name=""/>
        <dsp:cNvSpPr/>
      </dsp:nvSpPr>
      <dsp:spPr>
        <a:xfrm>
          <a:off x="0" y="2481155"/>
          <a:ext cx="6364952" cy="99167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92C1A5-DC34-471D-8F5A-715611E565B7}">
      <dsp:nvSpPr>
        <dsp:cNvPr id="0" name=""/>
        <dsp:cNvSpPr/>
      </dsp:nvSpPr>
      <dsp:spPr>
        <a:xfrm>
          <a:off x="299983" y="2704283"/>
          <a:ext cx="545423" cy="54542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AE58CD-4E31-429E-AB60-207ADF304F49}">
      <dsp:nvSpPr>
        <dsp:cNvPr id="0" name=""/>
        <dsp:cNvSpPr/>
      </dsp:nvSpPr>
      <dsp:spPr>
        <a:xfrm>
          <a:off x="1145390" y="2481155"/>
          <a:ext cx="5219561" cy="9916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953" tIns="104953" rIns="104953" bIns="104953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/>
            <a:t>Control de Flujo</a:t>
          </a:r>
          <a:r>
            <a:rPr lang="es-ES" sz="1800" kern="1200"/>
            <a:t>, </a:t>
          </a:r>
          <a:r>
            <a:rPr lang="es-MX" sz="1800" kern="1200"/>
            <a:t>asegura de que una computadora rápida no sobrepase a una más lenta</a:t>
          </a:r>
          <a:r>
            <a:rPr lang="es-ES" sz="1800" kern="1200"/>
            <a:t> </a:t>
          </a:r>
          <a:endParaRPr lang="en-US" sz="1800" kern="1200"/>
        </a:p>
      </dsp:txBody>
      <dsp:txXfrm>
        <a:off x="1145390" y="2481155"/>
        <a:ext cx="5219561" cy="991679"/>
      </dsp:txXfrm>
    </dsp:sp>
    <dsp:sp modelId="{D99F9290-ED29-43D6-A841-46DBB4578834}">
      <dsp:nvSpPr>
        <dsp:cNvPr id="0" name=""/>
        <dsp:cNvSpPr/>
      </dsp:nvSpPr>
      <dsp:spPr>
        <a:xfrm>
          <a:off x="0" y="3720755"/>
          <a:ext cx="6364952" cy="99167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5FE64C-4270-46A1-A3FE-DCB44D047C08}">
      <dsp:nvSpPr>
        <dsp:cNvPr id="0" name=""/>
        <dsp:cNvSpPr/>
      </dsp:nvSpPr>
      <dsp:spPr>
        <a:xfrm>
          <a:off x="299983" y="3943883"/>
          <a:ext cx="545423" cy="54542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26A653-1BB5-4712-87C2-6627C40DA097}">
      <dsp:nvSpPr>
        <dsp:cNvPr id="0" name=""/>
        <dsp:cNvSpPr/>
      </dsp:nvSpPr>
      <dsp:spPr>
        <a:xfrm>
          <a:off x="1145390" y="3720755"/>
          <a:ext cx="5219561" cy="9916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953" tIns="104953" rIns="104953" bIns="104953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/>
            <a:t>Multiplexamiento</a:t>
          </a:r>
          <a:r>
            <a:rPr lang="es-ES" sz="1800" kern="1200"/>
            <a:t>, </a:t>
          </a:r>
          <a:r>
            <a:rPr lang="es-MX" sz="1800" kern="1200"/>
            <a:t>el tamaño de un paquete no puede ser mayor que un tamaño particular</a:t>
          </a:r>
          <a:endParaRPr lang="en-US" sz="1800" kern="1200"/>
        </a:p>
      </dsp:txBody>
      <dsp:txXfrm>
        <a:off x="1145390" y="3720755"/>
        <a:ext cx="5219561" cy="99167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028698-33F4-43E0-9500-6B19808508E7}">
      <dsp:nvSpPr>
        <dsp:cNvPr id="0" name=""/>
        <dsp:cNvSpPr/>
      </dsp:nvSpPr>
      <dsp:spPr>
        <a:xfrm>
          <a:off x="1747800" y="301765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094914-0866-4B81-BE55-0BF0CAD46F7B}">
      <dsp:nvSpPr>
        <dsp:cNvPr id="0" name=""/>
        <dsp:cNvSpPr/>
      </dsp:nvSpPr>
      <dsp:spPr>
        <a:xfrm>
          <a:off x="559800" y="2807941"/>
          <a:ext cx="4320000" cy="12416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/>
            <a:t>Centros de datos</a:t>
          </a: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/>
            <a:t>Redes empresariales</a:t>
          </a: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/>
            <a:t>Redes de acceso</a:t>
          </a:r>
          <a:endParaRPr lang="en-US" sz="2000" kern="1200"/>
        </a:p>
      </dsp:txBody>
      <dsp:txXfrm>
        <a:off x="559800" y="2807941"/>
        <a:ext cx="4320000" cy="1241630"/>
      </dsp:txXfrm>
    </dsp:sp>
    <dsp:sp modelId="{3CE7AFDA-D96C-4F85-A0FA-81713AA8ADA2}">
      <dsp:nvSpPr>
        <dsp:cNvPr id="0" name=""/>
        <dsp:cNvSpPr/>
      </dsp:nvSpPr>
      <dsp:spPr>
        <a:xfrm>
          <a:off x="6823800" y="301765"/>
          <a:ext cx="1944000" cy="1944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947760-EAB3-47F8-A323-25CB2F249151}">
      <dsp:nvSpPr>
        <dsp:cNvPr id="0" name=""/>
        <dsp:cNvSpPr/>
      </dsp:nvSpPr>
      <dsp:spPr>
        <a:xfrm>
          <a:off x="5635800" y="2807941"/>
          <a:ext cx="4320000" cy="12416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/>
            <a:t>La adopción de estas velocidades de Ethernet depende de las necesidades de rendimiento y del hardware y la infraestructura disponibles. </a:t>
          </a:r>
          <a:endParaRPr lang="en-US" sz="2000" kern="1200"/>
        </a:p>
      </dsp:txBody>
      <dsp:txXfrm>
        <a:off x="5635800" y="2807941"/>
        <a:ext cx="4320000" cy="12416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107CEF-B940-487D-BC50-4D19A6CB99DD}" type="datetimeFigureOut">
              <a:rPr lang="es-EC" smtClean="0"/>
              <a:t>31/10/2023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7144C2-C290-4382-AFD8-E9738867ACD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53670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144C2-C290-4382-AFD8-E9738867ACDF}" type="slidenum">
              <a:rPr lang="es-EC" smtClean="0"/>
              <a:t>5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481840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144C2-C290-4382-AFD8-E9738867ACDF}" type="slidenum">
              <a:rPr lang="es-EC" smtClean="0"/>
              <a:t>9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4863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78695B-AB8D-9B71-7E3D-362DEF6AAB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5DD093B-FD3A-10E8-16AB-D40EB0E1D4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9230217-2627-81BA-4C3A-43394ECF5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417FB-8A25-4F70-A442-99F2BD46E5D5}" type="datetimeFigureOut">
              <a:rPr lang="es-EC" smtClean="0"/>
              <a:t>31/10/2023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73830AA-9850-D8E1-0BC5-440A35892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41FCF81-991B-8226-65B4-C02EE11CD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96477-93AC-47B1-A049-DEBEA0FDFD6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67377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B195F3-18CB-171C-98E5-71B1CB1E1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3A817B2-EA05-4208-78EA-1E7BCDEAB5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2FCD261-894B-46B2-E2BE-CBFC4FB2D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417FB-8A25-4F70-A442-99F2BD46E5D5}" type="datetimeFigureOut">
              <a:rPr lang="es-EC" smtClean="0"/>
              <a:t>31/10/2023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DCFAD84-BDBC-F292-B51A-C57950544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31D9896-2767-A68C-18CD-F580F3343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96477-93AC-47B1-A049-DEBEA0FDFD6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62956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ADFC5C8-33F1-E5BD-430C-0905A042B5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1A760ED-C2CF-BB1D-0DC2-C49E4471A6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8CA519F-21C4-8958-37DF-5C562673A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417FB-8A25-4F70-A442-99F2BD46E5D5}" type="datetimeFigureOut">
              <a:rPr lang="es-EC" smtClean="0"/>
              <a:t>31/10/2023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E7292DF-52FD-67B6-7E68-E15F375F3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23E4D83-355D-400C-8265-0DC3879C3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96477-93AC-47B1-A049-DEBEA0FDFD6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913386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ítulo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711999-541D-177D-6258-47F57CE28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E6D005E-93B2-3F7E-5810-BDABC00AC0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27C8FCB-30E6-128A-09A9-95DAA8CF1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417FB-8A25-4F70-A442-99F2BD46E5D5}" type="datetimeFigureOut">
              <a:rPr lang="es-EC" smtClean="0"/>
              <a:t>31/10/2023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6EE18B8-14C3-1B03-24FC-20AE1BA92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C57E417-BB36-853C-40F1-FCFD6E266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96477-93AC-47B1-A049-DEBEA0FDFD6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28848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69F8C0-018A-EEC4-7632-BEAECF9E0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544AA74-B805-2F8A-B591-7CE28F51B4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7C87C4-69BF-F691-9850-DE562B45E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417FB-8A25-4F70-A442-99F2BD46E5D5}" type="datetimeFigureOut">
              <a:rPr lang="es-EC" smtClean="0"/>
              <a:t>31/10/2023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9F34B49-22B6-E121-03AE-1F3CFC0BE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2C022DE-8DBD-AFFD-BF23-543377D41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96477-93AC-47B1-A049-DEBEA0FDFD6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83800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8A983D-B31F-70F7-21E3-81D7B9D25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3DC6427-A13D-5B85-D82E-9491AA6DF4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4AD5016-9095-A10C-DC2E-6133CD02A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417FB-8A25-4F70-A442-99F2BD46E5D5}" type="datetimeFigureOut">
              <a:rPr lang="es-EC" smtClean="0"/>
              <a:t>31/10/2023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7599E35-83A4-00F8-6235-11364CFC0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23C74E0-85AC-9CB5-579D-6C412C701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96477-93AC-47B1-A049-DEBEA0FDFD6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90133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86B49B-5524-B43C-8899-066828263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096B163-3339-B02D-517E-E8AC88A8CC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83FA72B-A715-F63F-1DC5-70C37CDB10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877C687-CD57-0266-81D7-069DE968A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417FB-8A25-4F70-A442-99F2BD46E5D5}" type="datetimeFigureOut">
              <a:rPr lang="es-EC" smtClean="0"/>
              <a:t>31/10/2023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01918FC-8E41-C00D-3990-BD34DED18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3436B06-446E-3CE0-6C7E-27ED5C9BC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96477-93AC-47B1-A049-DEBEA0FDFD6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35265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E9B494-207B-1272-EBE7-F3B61831C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AF2692F-9D48-F052-9953-91DFEE7B8B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2A5CE88-C29C-C2BA-9540-43A5E32177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B1CAF6F-B60B-0E32-AC19-406F129926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5B72108-A0B7-E5BA-F532-A73D222873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0DF4200-943C-6667-0945-34E70962A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417FB-8A25-4F70-A442-99F2BD46E5D5}" type="datetimeFigureOut">
              <a:rPr lang="es-EC" smtClean="0"/>
              <a:t>31/10/2023</a:t>
            </a:fld>
            <a:endParaRPr lang="es-EC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3E04146-2DCD-04F4-841B-9C8F2629D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A0AB99C-287B-DC3D-3E2C-BE3CBF326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96477-93AC-47B1-A049-DEBEA0FDFD6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44681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EE5ACF-6351-1C66-8F9D-6A6C3FA5F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30A3A11-88D5-09AA-58C7-8E26AACE5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417FB-8A25-4F70-A442-99F2BD46E5D5}" type="datetimeFigureOut">
              <a:rPr lang="es-EC" smtClean="0"/>
              <a:t>31/10/2023</a:t>
            </a:fld>
            <a:endParaRPr lang="es-EC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8A4F37F-9F68-BEE4-019E-EEA74F1C7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A193D30-770D-BDBE-2BA0-DA2649050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96477-93AC-47B1-A049-DEBEA0FDFD6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68345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83F5142-CC75-5479-01DA-ED0F2989E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417FB-8A25-4F70-A442-99F2BD46E5D5}" type="datetimeFigureOut">
              <a:rPr lang="es-EC" smtClean="0"/>
              <a:t>31/10/2023</a:t>
            </a:fld>
            <a:endParaRPr lang="es-EC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984ABC9-5191-DD6D-1A21-7288ADEC8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2E561B0-3133-DA4D-2488-AE6F51DA2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96477-93AC-47B1-A049-DEBEA0FDFD6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84295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CAE200-4B10-26E8-3B95-176F89767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370088A-9CC0-8CF4-30B7-5617E7CDE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C80C58D-F446-0C09-FA01-0178984ACE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F1DB746-55C1-1B38-9A45-AF97F9F93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417FB-8A25-4F70-A442-99F2BD46E5D5}" type="datetimeFigureOut">
              <a:rPr lang="es-EC" smtClean="0"/>
              <a:t>31/10/2023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F966C3C-6316-4441-F601-4420520EB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29C3A48-7EF0-9C13-62DE-1C85D1E32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96477-93AC-47B1-A049-DEBEA0FDFD6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32766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4D47C8-75AA-18D2-6D7E-1DA576765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1D4D1BB-1700-D8DE-99F8-E92BB6EA00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AE93502-1313-3F64-91BD-7061BD8B9C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7A2A06C-8A46-CC12-1BC5-247657F57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417FB-8A25-4F70-A442-99F2BD46E5D5}" type="datetimeFigureOut">
              <a:rPr lang="es-EC" smtClean="0"/>
              <a:t>31/10/2023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FF09B88-E3DD-6814-ACF2-A1545F64D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71B871C-41F5-8D3E-E31E-F27380C8D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96477-93AC-47B1-A049-DEBEA0FDFD6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73330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2956B52-FEA1-3EBB-62FC-22E24073B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DF1FF4D-95EF-076D-0841-932339BDB6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8B91CDF-B63A-CC9D-4EE0-2DCD459FCD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417FB-8A25-4F70-A442-99F2BD46E5D5}" type="datetimeFigureOut">
              <a:rPr lang="es-EC" smtClean="0"/>
              <a:t>31/10/2023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6E83CA-E6CB-4112-530F-5AD82880F7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163D648-449C-E5EE-03AB-6FED9A73E4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96477-93AC-47B1-A049-DEBEA0FDFD6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49553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hyperlink" Target="https://en.wikipedia.org/wiki/IEEE_802.3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electronics.stackexchange.com/questions/24588/is-there-any-way-to-send-serial-data-over-physical-ethernet-layer-with-no-encaps" TargetMode="External"/><Relationship Id="rId3" Type="http://schemas.openxmlformats.org/officeDocument/2006/relationships/diagramLayout" Target="../diagrams/layout3.xml"/><Relationship Id="rId7" Type="http://schemas.openxmlformats.org/officeDocument/2006/relationships/image" Target="../media/image25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en.wikipedia.org/wiki/IEEE_802.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!!Rectangle">
            <a:extLst>
              <a:ext uri="{FF2B5EF4-FFF2-40B4-BE49-F238E27FC236}">
                <a16:creationId xmlns:a16="http://schemas.microsoft.com/office/drawing/2014/main" id="{7C432AFE-B3D2-4BFF-BF8F-96C27AFF1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Esfera con una red de nodos conectados">
            <a:extLst>
              <a:ext uri="{FF2B5EF4-FFF2-40B4-BE49-F238E27FC236}">
                <a16:creationId xmlns:a16="http://schemas.microsoft.com/office/drawing/2014/main" id="{0C838148-7DD9-E4AD-5ACC-13D563A488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1430" b="23570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995E4C9-73F8-8242-A161-7B6C686CF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9" y="941832"/>
            <a:ext cx="10506456" cy="20574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R="0"/>
            <a:r>
              <a:rPr lang="en-US" sz="5000" b="0" i="0" u="none" strike="noStrike" baseline="0" dirty="0">
                <a:solidFill>
                  <a:schemeClr val="bg1"/>
                </a:solidFill>
              </a:rPr>
              <a:t>Ethernet 10G &amp; 40G / 100G &amp; 400G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01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3241202"/>
            <a:ext cx="10506456" cy="18288"/>
          </a:xfrm>
          <a:prstGeom prst="rect">
            <a:avLst/>
          </a:prstGeom>
          <a:solidFill>
            <a:schemeClr val="bg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1B06593F-5D2C-21A1-7D8F-E9A582E0A131}"/>
              </a:ext>
            </a:extLst>
          </p:cNvPr>
          <p:cNvSpPr txBox="1">
            <a:spLocks/>
          </p:cNvSpPr>
          <p:nvPr/>
        </p:nvSpPr>
        <p:spPr>
          <a:xfrm>
            <a:off x="841248" y="3502152"/>
            <a:ext cx="10506456" cy="2670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INTEGRANTES:</a:t>
            </a:r>
          </a:p>
          <a:p>
            <a:pPr marL="45720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Melissa </a:t>
            </a:r>
            <a:r>
              <a:rPr lang="en-US" sz="200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Ayllon</a:t>
            </a:r>
            <a:endParaRPr lang="en-US" sz="200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45720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Ariana Palacios</a:t>
            </a:r>
          </a:p>
          <a:p>
            <a:pPr marL="45720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Michael Estrada</a:t>
            </a: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6374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9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DD79BA-DF5E-002F-739B-7563F8CD62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8396B43-85A4-F065-A04D-6A91D7B36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/>
            <a:r>
              <a:rPr lang="en-US" b="0" i="0" u="none" strike="noStrike" baseline="0">
                <a:solidFill>
                  <a:srgbClr val="FFFFFF"/>
                </a:solidFill>
              </a:rPr>
              <a:t>Introducción</a:t>
            </a:r>
          </a:p>
        </p:txBody>
      </p:sp>
      <p:graphicFrame>
        <p:nvGraphicFramePr>
          <p:cNvPr id="13" name="Marcador de texto 2">
            <a:extLst>
              <a:ext uri="{FF2B5EF4-FFF2-40B4-BE49-F238E27FC236}">
                <a16:creationId xmlns:a16="http://schemas.microsoft.com/office/drawing/2014/main" id="{3117645F-1496-5A9F-1D08-D1B23DB037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5629256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612940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8" name="Rectangle 1030">
            <a:extLst>
              <a:ext uri="{FF2B5EF4-FFF2-40B4-BE49-F238E27FC236}">
                <a16:creationId xmlns:a16="http://schemas.microsoft.com/office/drawing/2014/main" id="{675FFAD0-2409-47F2-980A-2CF4FFC69B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9" name="!!Rectangle">
            <a:extLst>
              <a:ext uri="{FF2B5EF4-FFF2-40B4-BE49-F238E27FC236}">
                <a16:creationId xmlns:a16="http://schemas.microsoft.com/office/drawing/2014/main" id="{CBB2B1F0-0DD6-4744-9A46-7A344FB48E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Networks, Signals and Systems | EC Electronics and Communication  Engineering | GATE Exam Online Objective Test">
            <a:extLst>
              <a:ext uri="{FF2B5EF4-FFF2-40B4-BE49-F238E27FC236}">
                <a16:creationId xmlns:a16="http://schemas.microsoft.com/office/drawing/2014/main" id="{E936769A-6DCF-6EBF-3BEB-F9F0F204DD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684" y="1"/>
            <a:ext cx="121919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8396B43-85A4-F065-A04D-6A91D7B36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26720"/>
            <a:ext cx="10506456" cy="1919141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R="0"/>
            <a:r>
              <a:rPr lang="en-US" sz="6000" err="1">
                <a:solidFill>
                  <a:srgbClr val="FFFFFF"/>
                </a:solidFill>
              </a:rPr>
              <a:t>Capa</a:t>
            </a:r>
            <a:r>
              <a:rPr lang="en-US" sz="6000">
                <a:solidFill>
                  <a:srgbClr val="FFFFFF"/>
                </a:solidFill>
              </a:rPr>
              <a:t> </a:t>
            </a:r>
            <a:r>
              <a:rPr lang="en-US" sz="6000" err="1">
                <a:solidFill>
                  <a:srgbClr val="FFFFFF"/>
                </a:solidFill>
              </a:rPr>
              <a:t>Física</a:t>
            </a:r>
            <a:endParaRPr lang="en-US" sz="6000" b="0" i="0" u="none" strike="noStrike" baseline="0">
              <a:solidFill>
                <a:srgbClr val="FFFFFF"/>
              </a:solidFill>
            </a:endParaRPr>
          </a:p>
        </p:txBody>
      </p:sp>
      <p:sp>
        <p:nvSpPr>
          <p:cNvPr id="1050" name="Rectangle 1034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2899927"/>
            <a:ext cx="10451592" cy="18288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1" name="Rectangle 1036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2776031"/>
            <a:ext cx="1873457" cy="1371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3" name="Marcador de texto 2">
            <a:extLst>
              <a:ext uri="{FF2B5EF4-FFF2-40B4-BE49-F238E27FC236}">
                <a16:creationId xmlns:a16="http://schemas.microsoft.com/office/drawing/2014/main" id="{3117645F-1496-5A9F-1D08-D1B23DB037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30148478"/>
              </p:ext>
            </p:extLst>
          </p:nvPr>
        </p:nvGraphicFramePr>
        <p:xfrm>
          <a:off x="841248" y="3337269"/>
          <a:ext cx="9964404" cy="25030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60034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Que es mejor, la fibra optica o el cable de cobre? y ¿cual es la mejor  compañía de internet México? - YouTube">
            <a:extLst>
              <a:ext uri="{FF2B5EF4-FFF2-40B4-BE49-F238E27FC236}">
                <a16:creationId xmlns:a16="http://schemas.microsoft.com/office/drawing/2014/main" id="{CDEB6CBF-B6E9-DDB8-7968-8356B01DA8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8211" y="247816"/>
            <a:ext cx="5164746" cy="2905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Qué es PAM4 y cuáles son las diferencias entre PAM4 y NRZ? | Comunidad FS">
            <a:extLst>
              <a:ext uri="{FF2B5EF4-FFF2-40B4-BE49-F238E27FC236}">
                <a16:creationId xmlns:a16="http://schemas.microsoft.com/office/drawing/2014/main" id="{5E689378-0EE7-B032-D858-5BBA26A4A7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82720" y="1771423"/>
            <a:ext cx="5895764" cy="265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73" name="Rectangle 2058">
            <a:extLst>
              <a:ext uri="{FF2B5EF4-FFF2-40B4-BE49-F238E27FC236}">
                <a16:creationId xmlns:a16="http://schemas.microsoft.com/office/drawing/2014/main" id="{799448F2-0E5B-42DA-B2D1-11A14E947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50280" y="0"/>
            <a:ext cx="9144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4" name="Rectangle 2060">
            <a:extLst>
              <a:ext uri="{FF2B5EF4-FFF2-40B4-BE49-F238E27FC236}">
                <a16:creationId xmlns:a16="http://schemas.microsoft.com/office/drawing/2014/main" id="{4E8A7552-20E1-4F34-ADAB-C1DB6634D4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383280"/>
            <a:ext cx="6126480" cy="914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Data Transmission: A Lowdown on What it is and its Types - Dhi Energy  Solutions Private Limited">
            <a:extLst>
              <a:ext uri="{FF2B5EF4-FFF2-40B4-BE49-F238E27FC236}">
                <a16:creationId xmlns:a16="http://schemas.microsoft.com/office/drawing/2014/main" id="{2F63E712-2439-4F47-A9FC-3B778FCD05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7149" y="3640540"/>
            <a:ext cx="5426764" cy="3052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FD6FD614-2633-281C-904C-79F660AA33D2}"/>
              </a:ext>
            </a:extLst>
          </p:cNvPr>
          <p:cNvSpPr txBox="1"/>
          <p:nvPr/>
        </p:nvSpPr>
        <p:spPr>
          <a:xfrm>
            <a:off x="6713905" y="4496499"/>
            <a:ext cx="50333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/>
              <a:t>PAM4</a:t>
            </a:r>
            <a:r>
              <a:rPr lang="es-EC"/>
              <a:t>: </a:t>
            </a:r>
            <a:r>
              <a:rPr lang="es-ES" sz="18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utilizan cuatro niveles de amplitud para representar cuatro símbolos.</a:t>
            </a:r>
          </a:p>
          <a:p>
            <a:endParaRPr lang="es-ES" sz="18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s-ES" sz="1800" b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Modulación NRZ-OOK: </a:t>
            </a:r>
            <a:r>
              <a:rPr lang="es-ES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permite transmitir 1 bit de dato por cada símbolo.</a:t>
            </a:r>
            <a:endParaRPr lang="en-US" sz="18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s-EC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C56CC77-5FB0-3727-4A2C-C7FDF2D9163E}"/>
              </a:ext>
            </a:extLst>
          </p:cNvPr>
          <p:cNvSpPr txBox="1"/>
          <p:nvPr/>
        </p:nvSpPr>
        <p:spPr>
          <a:xfrm>
            <a:off x="1452880" y="6148519"/>
            <a:ext cx="289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10/40G: </a:t>
            </a:r>
            <a:r>
              <a:rPr lang="es-ES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125 MHz o 250 MHz</a:t>
            </a:r>
          </a:p>
          <a:p>
            <a:r>
              <a:rPr lang="es-ES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100/400G: </a:t>
            </a:r>
            <a:r>
              <a:rPr lang="es-ES" sz="18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500 MHz o 1 GHz</a:t>
            </a:r>
            <a:endParaRPr lang="en-US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571608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lose-up of a server network panel with lights and cables">
            <a:extLst>
              <a:ext uri="{FF2B5EF4-FFF2-40B4-BE49-F238E27FC236}">
                <a16:creationId xmlns:a16="http://schemas.microsoft.com/office/drawing/2014/main" id="{802728F6-7456-3F4B-D589-5CD9186EF8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t="2705" r="-1" b="13003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3181700-ED83-D5CB-1186-7A779BF97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85" y="-551692"/>
            <a:ext cx="9144000" cy="3063240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R="0" algn="ctr"/>
            <a:r>
              <a:rPr lang="en-US" sz="6600">
                <a:solidFill>
                  <a:schemeClr val="bg1"/>
                </a:solidFill>
                <a:latin typeface="Bahnschrift" panose="020B0502040204020203" pitchFamily="34" charset="0"/>
              </a:rPr>
              <a:t>Capa de Enlace</a:t>
            </a:r>
            <a:br>
              <a:rPr lang="en-US" sz="6600" b="0" i="0" u="none" strike="noStrike" baseline="0">
                <a:solidFill>
                  <a:schemeClr val="bg1"/>
                </a:solidFill>
              </a:rPr>
            </a:br>
            <a:endParaRPr lang="en-US" sz="6600" b="0" i="0" u="none" strike="noStrike" baseline="0">
              <a:solidFill>
                <a:schemeClr val="bg1"/>
              </a:solidFill>
              <a:hlinkClick r:id="rId4"/>
            </a:endParaRP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A8F0A995-B09C-3D5F-C2A7-2FE528E5EC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65" y="1933028"/>
            <a:ext cx="7738027" cy="4298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76288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879E1D-3DED-915F-EDAE-76E087213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60" y="859828"/>
            <a:ext cx="5721484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/>
            <a:r>
              <a:rPr lang="en-US" b="0" i="0" u="none" strike="noStrike" baseline="0">
                <a:latin typeface="Bahnschrift" panose="020B0502040204020203" pitchFamily="34" charset="0"/>
              </a:rPr>
              <a:t>Subcapa LLC</a:t>
            </a:r>
          </a:p>
        </p:txBody>
      </p:sp>
      <p:graphicFrame>
        <p:nvGraphicFramePr>
          <p:cNvPr id="5" name="Marcador de texto 2">
            <a:extLst>
              <a:ext uri="{FF2B5EF4-FFF2-40B4-BE49-F238E27FC236}">
                <a16:creationId xmlns:a16="http://schemas.microsoft.com/office/drawing/2014/main" id="{A1E9AD7E-D121-8BAE-9762-965412AEBF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08705629"/>
              </p:ext>
            </p:extLst>
          </p:nvPr>
        </p:nvGraphicFramePr>
        <p:xfrm>
          <a:off x="5431263" y="1071804"/>
          <a:ext cx="6364952" cy="4714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5" descr="Diagram of a computer&#10;&#10;Description automatically generated">
            <a:extLst>
              <a:ext uri="{FF2B5EF4-FFF2-40B4-BE49-F238E27FC236}">
                <a16:creationId xmlns:a16="http://schemas.microsoft.com/office/drawing/2014/main" id="{03F8E7DA-EFF2-B139-CBF7-CC89A21B281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 l="1565" r="7686"/>
          <a:stretch/>
        </p:blipFill>
        <p:spPr>
          <a:xfrm>
            <a:off x="270874" y="2600808"/>
            <a:ext cx="4995080" cy="3397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0225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6272AD-AFE9-B88D-90DF-14C8972D7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696" y="375047"/>
            <a:ext cx="3930556" cy="1325563"/>
          </a:xfrm>
        </p:spPr>
        <p:txBody>
          <a:bodyPr/>
          <a:lstStyle/>
          <a:p>
            <a:r>
              <a:rPr lang="es-MX">
                <a:latin typeface="Bahnschrift" panose="020B0502040204020203" pitchFamily="34" charset="0"/>
              </a:rPr>
              <a:t>Subcapa MAC</a:t>
            </a:r>
            <a:endParaRPr lang="es-EC">
              <a:latin typeface="Bahnschrift" panose="020B0502040204020203" pitchFamily="34" charset="0"/>
            </a:endParaRP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2EF9454-EDCA-F335-DB3D-614B0C06D9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4579" y="1700610"/>
            <a:ext cx="5141794" cy="2491087"/>
          </a:xfrm>
        </p:spPr>
        <p:txBody>
          <a:bodyPr/>
          <a:lstStyle/>
          <a:p>
            <a:r>
              <a:rPr lang="es-MX">
                <a:latin typeface="+mj-lt"/>
              </a:rPr>
              <a:t>Esta implementado en hardware</a:t>
            </a:r>
          </a:p>
          <a:p>
            <a:r>
              <a:rPr lang="es-MX">
                <a:latin typeface="+mj-lt"/>
              </a:rPr>
              <a:t>Se encarga de la encapsulación de datos</a:t>
            </a:r>
          </a:p>
          <a:p>
            <a:r>
              <a:rPr lang="es-MX">
                <a:latin typeface="+mj-lt"/>
              </a:rPr>
              <a:t>Proporciona direccionamiento</a:t>
            </a:r>
          </a:p>
          <a:p>
            <a:r>
              <a:rPr lang="es-MX">
                <a:latin typeface="+mj-lt"/>
              </a:rPr>
              <a:t>Se encarga de las tramas</a:t>
            </a:r>
          </a:p>
          <a:p>
            <a:endParaRPr lang="es-EC"/>
          </a:p>
        </p:txBody>
      </p:sp>
      <p:pic>
        <p:nvPicPr>
          <p:cNvPr id="2050" name="Picture 2" descr="Qué es la dirección MAC de tu ordenador o móvil y para qué sirve ...">
            <a:extLst>
              <a:ext uri="{FF2B5EF4-FFF2-40B4-BE49-F238E27FC236}">
                <a16:creationId xmlns:a16="http://schemas.microsoft.com/office/drawing/2014/main" id="{62BC86BE-76D1-297E-C31C-E7B8425EA2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58" y="4316712"/>
            <a:ext cx="5649036" cy="2200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C4B3B932-7001-E1FA-2ED7-5A8EA50A27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7" r="37873"/>
          <a:stretch/>
        </p:blipFill>
        <p:spPr bwMode="auto">
          <a:xfrm>
            <a:off x="5979995" y="0"/>
            <a:ext cx="621200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11835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E321FE-53B4-7E41-3A7C-B2F0A204AE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l="5170" r="3274" b="-1"/>
          <a:stretch/>
        </p:blipFill>
        <p:spPr>
          <a:xfrm>
            <a:off x="20" y="-76190"/>
            <a:ext cx="12191980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EF0DA50-3193-6BBF-2F2D-A74EFD67E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/>
            <a:r>
              <a:rPr lang="en-US" b="0" i="0" u="none" strike="noStrike" baseline="0">
                <a:solidFill>
                  <a:srgbClr val="FFFFFF"/>
                </a:solidFill>
              </a:rPr>
              <a:t>Aplicaciones y Conclusiones</a:t>
            </a:r>
          </a:p>
        </p:txBody>
      </p:sp>
      <p:graphicFrame>
        <p:nvGraphicFramePr>
          <p:cNvPr id="6" name="Marcador de texto 2">
            <a:extLst>
              <a:ext uri="{FF2B5EF4-FFF2-40B4-BE49-F238E27FC236}">
                <a16:creationId xmlns:a16="http://schemas.microsoft.com/office/drawing/2014/main" id="{63E00F6A-375A-C350-4416-516EE3FF38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5484231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37278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lose-up of a server network panel with lights and cables">
            <a:extLst>
              <a:ext uri="{FF2B5EF4-FFF2-40B4-BE49-F238E27FC236}">
                <a16:creationId xmlns:a16="http://schemas.microsoft.com/office/drawing/2014/main" id="{802728F6-7456-3F4B-D589-5CD9186EF8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t="2705" r="-1" b="13003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3181700-ED83-D5CB-1186-7A779BF97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3"/>
            <a:ext cx="9144000" cy="3063240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R="0" algn="ctr"/>
            <a:r>
              <a:rPr lang="en-US" sz="6600">
                <a:solidFill>
                  <a:schemeClr val="bg1"/>
                </a:solidFill>
              </a:rPr>
              <a:t>¡GRACIAS!</a:t>
            </a:r>
            <a:br>
              <a:rPr lang="en-US" sz="6600" b="0" i="0" u="none" strike="noStrike" baseline="0">
                <a:solidFill>
                  <a:schemeClr val="bg1"/>
                </a:solidFill>
              </a:rPr>
            </a:br>
            <a:endParaRPr lang="en-US" sz="6600" b="0" i="0" u="none" strike="noStrike" baseline="0">
              <a:solidFill>
                <a:schemeClr val="bg1"/>
              </a:solidFill>
              <a:hlinkClick r:id="rId4"/>
            </a:endParaRPr>
          </a:p>
        </p:txBody>
      </p:sp>
      <p:sp>
        <p:nvSpPr>
          <p:cNvPr id="40" name="sketchy line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23699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D467EA0BD77E0D4590ABD560F1B2916B" ma:contentTypeVersion="17" ma:contentTypeDescription="Crear nuevo documento." ma:contentTypeScope="" ma:versionID="87f980181d64fad645902b2142b8ad3e">
  <xsd:schema xmlns:xsd="http://www.w3.org/2001/XMLSchema" xmlns:xs="http://www.w3.org/2001/XMLSchema" xmlns:p="http://schemas.microsoft.com/office/2006/metadata/properties" xmlns:ns3="484f2394-daee-4edd-bca0-61389e8369cf" xmlns:ns4="ec55584f-5d31-4a3a-83cf-7c3f575b1c32" targetNamespace="http://schemas.microsoft.com/office/2006/metadata/properties" ma:root="true" ma:fieldsID="0d4af62c73bbf055dabee20a2124e8bd" ns3:_="" ns4:_="">
    <xsd:import namespace="484f2394-daee-4edd-bca0-61389e8369cf"/>
    <xsd:import namespace="ec55584f-5d31-4a3a-83cf-7c3f575b1c32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LengthInSeconds" minOccurs="0"/>
                <xsd:element ref="ns4:MediaServiceAutoKeyPoints" minOccurs="0"/>
                <xsd:element ref="ns4:MediaServiceKeyPoints" minOccurs="0"/>
                <xsd:element ref="ns4:MediaServiceDateTaken" minOccurs="0"/>
                <xsd:element ref="ns4:_activity" minOccurs="0"/>
                <xsd:element ref="ns4:MediaServiceSearchProperties" minOccurs="0"/>
                <xsd:element ref="ns4:MediaServiceObjectDetectorVersions" minOccurs="0"/>
                <xsd:element ref="ns4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4f2394-daee-4edd-bca0-61389e8369c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ash de la sugerencia para compartir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55584f-5d31-4a3a-83cf-7c3f575b1c3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20" nillable="true" ma:displayName="MediaServiceDateTaken" ma:hidden="true" ma:internalName="MediaServiceDateTaken" ma:readOnly="true">
      <xsd:simpleType>
        <xsd:restriction base="dms:Text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ec55584f-5d31-4a3a-83cf-7c3f575b1c32" xsi:nil="true"/>
  </documentManagement>
</p:properties>
</file>

<file path=customXml/itemProps1.xml><?xml version="1.0" encoding="utf-8"?>
<ds:datastoreItem xmlns:ds="http://schemas.openxmlformats.org/officeDocument/2006/customXml" ds:itemID="{82D87421-4781-4752-B39A-3BF9ECBE467D}">
  <ds:schemaRefs>
    <ds:schemaRef ds:uri="484f2394-daee-4edd-bca0-61389e8369cf"/>
    <ds:schemaRef ds:uri="ec55584f-5d31-4a3a-83cf-7c3f575b1c3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431706E1-8FF5-4FBB-93BE-4FB89F133E9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8BAF748-431E-4ADF-92F0-937309B8611E}">
  <ds:schemaRefs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terms/"/>
    <ds:schemaRef ds:uri="http://schemas.microsoft.com/office/2006/documentManagement/types"/>
    <ds:schemaRef ds:uri="http://purl.org/dc/elements/1.1/"/>
    <ds:schemaRef ds:uri="http://purl.org/dc/dcmitype/"/>
    <ds:schemaRef ds:uri="http://schemas.openxmlformats.org/package/2006/metadata/core-properties"/>
    <ds:schemaRef ds:uri="ec55584f-5d31-4a3a-83cf-7c3f575b1c32"/>
    <ds:schemaRef ds:uri="484f2394-daee-4edd-bca0-61389e8369cf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Título</Template>
  <TotalTime>0</TotalTime>
  <Words>207</Words>
  <Application>Microsoft Office PowerPoint</Application>
  <PresentationFormat>Panorámica</PresentationFormat>
  <Paragraphs>36</Paragraphs>
  <Slides>9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4" baseType="lpstr">
      <vt:lpstr>Arial</vt:lpstr>
      <vt:lpstr>Bahnschrift</vt:lpstr>
      <vt:lpstr>Calibri</vt:lpstr>
      <vt:lpstr>Calibri Light</vt:lpstr>
      <vt:lpstr>Tema de Office</vt:lpstr>
      <vt:lpstr>Ethernet 10G &amp; 40G / 100G &amp; 400G</vt:lpstr>
      <vt:lpstr>Introducción</vt:lpstr>
      <vt:lpstr>Capa Física</vt:lpstr>
      <vt:lpstr>Presentación de PowerPoint</vt:lpstr>
      <vt:lpstr>Capa de Enlace </vt:lpstr>
      <vt:lpstr>Subcapa LLC</vt:lpstr>
      <vt:lpstr>Subcapa MAC</vt:lpstr>
      <vt:lpstr>Aplicaciones y Conclusiones</vt:lpstr>
      <vt:lpstr>¡GRACIAS!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Título: Ethernet 10G &amp; 40G / 100G &amp; 400G: análisis de capas físicas y de enlace</dc:title>
  <dc:creator>Michael Estrada</dc:creator>
  <cp:lastModifiedBy>Michael Estrada</cp:lastModifiedBy>
  <cp:revision>1</cp:revision>
  <dcterms:created xsi:type="dcterms:W3CDTF">2023-10-29T03:55:46Z</dcterms:created>
  <dcterms:modified xsi:type="dcterms:W3CDTF">2023-11-01T04:44:46Z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0x010100D467EA0BD77E0D4590ABD560F1B2916B</vt:lpwstr>
  </property>
</Properties>
</file>