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21607463" cy="43205400"/>
  <p:notesSz cx="6858000" cy="9144000"/>
  <p:defaultTextStyle>
    <a:defPPr>
      <a:defRPr lang="es-ES"/>
    </a:defPPr>
    <a:lvl1pPr marL="0" algn="l" defTabSz="1851751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1pPr>
    <a:lvl2pPr marL="1851751" algn="l" defTabSz="1851751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2pPr>
    <a:lvl3pPr marL="3703503" algn="l" defTabSz="1851751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3pPr>
    <a:lvl4pPr marL="5555254" algn="l" defTabSz="1851751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4pPr>
    <a:lvl5pPr marL="7407006" algn="l" defTabSz="1851751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5pPr>
    <a:lvl6pPr marL="9258757" algn="l" defTabSz="1851751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6pPr>
    <a:lvl7pPr marL="11110509" algn="l" defTabSz="1851751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7pPr>
    <a:lvl8pPr marL="12962260" algn="l" defTabSz="1851751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8pPr>
    <a:lvl9pPr marL="14814012" algn="l" defTabSz="1851751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719">
          <p15:clr>
            <a:srgbClr val="A4A3A4"/>
          </p15:clr>
        </p15:guide>
        <p15:guide id="2" orient="horz" pos="448">
          <p15:clr>
            <a:srgbClr val="A4A3A4"/>
          </p15:clr>
        </p15:guide>
        <p15:guide id="3" pos="454">
          <p15:clr>
            <a:srgbClr val="A4A3A4"/>
          </p15:clr>
        </p15:guide>
        <p15:guide id="4" pos="13152">
          <p15:clr>
            <a:srgbClr val="A4A3A4"/>
          </p15:clr>
        </p15:guide>
        <p15:guide id="5" pos="12675">
          <p15:clr>
            <a:srgbClr val="A4A3A4"/>
          </p15:clr>
        </p15:guide>
        <p15:guide id="6" pos="904">
          <p15:clr>
            <a:srgbClr val="A4A3A4"/>
          </p15:clr>
        </p15:guide>
        <p15:guide id="7" pos="7026">
          <p15:clr>
            <a:srgbClr val="A4A3A4"/>
          </p15:clr>
        </p15:guide>
        <p15:guide id="8" pos="65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3981"/>
    <a:srgbClr val="604C78"/>
    <a:srgbClr val="E053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41"/>
    <p:restoredTop sz="94694"/>
  </p:normalViewPr>
  <p:slideViewPr>
    <p:cSldViewPr snapToGrid="0" snapToObjects="1">
      <p:cViewPr varScale="1">
        <p:scale>
          <a:sx n="19" d="100"/>
          <a:sy n="19" d="100"/>
        </p:scale>
        <p:origin x="4320" y="328"/>
      </p:cViewPr>
      <p:guideLst>
        <p:guide orient="horz" pos="26719"/>
        <p:guide orient="horz" pos="448"/>
        <p:guide pos="454"/>
        <p:guide pos="13152"/>
        <p:guide pos="12675"/>
        <p:guide pos="904"/>
        <p:guide pos="7026"/>
        <p:guide pos="65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20560" y="13421680"/>
            <a:ext cx="18366344" cy="9261158"/>
          </a:xfrm>
        </p:spPr>
        <p:txBody>
          <a:bodyPr/>
          <a:lstStyle/>
          <a:p>
            <a:r>
              <a:rPr lang="en-US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41120" y="24483060"/>
            <a:ext cx="15125224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51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703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5552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407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2587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110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9622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8140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E760-5287-204C-A2A4-7C8A130D7ECC}" type="datetimeFigureOut">
              <a:rPr lang="es-ES" smtClean="0"/>
              <a:t>28/6/19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0B39-F76D-9446-AAAB-164CD794C0B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5977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E760-5287-204C-A2A4-7C8A130D7ECC}" type="datetimeFigureOut">
              <a:rPr lang="es-ES" smtClean="0"/>
              <a:t>28/6/19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0B39-F76D-9446-AAAB-164CD794C0B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53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017787" y="10901365"/>
            <a:ext cx="11486467" cy="232249028"/>
          </a:xfrm>
        </p:spPr>
        <p:txBody>
          <a:bodyPr vert="eaVert"/>
          <a:lstStyle/>
          <a:p>
            <a:r>
              <a:rPr lang="en-US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554633" y="10901365"/>
            <a:ext cx="34103028" cy="232249028"/>
          </a:xfrm>
        </p:spPr>
        <p:txBody>
          <a:bodyPr vert="eaVert"/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E760-5287-204C-A2A4-7C8A130D7ECC}" type="datetimeFigureOut">
              <a:rPr lang="es-ES" smtClean="0"/>
              <a:t>28/6/19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0B39-F76D-9446-AAAB-164CD794C0B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7683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E760-5287-204C-A2A4-7C8A130D7ECC}" type="datetimeFigureOut">
              <a:rPr lang="es-ES" smtClean="0"/>
              <a:t>28/6/19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0B39-F76D-9446-AAAB-164CD794C0B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1037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06840" y="27763473"/>
            <a:ext cx="18366344" cy="8581073"/>
          </a:xfrm>
        </p:spPr>
        <p:txBody>
          <a:bodyPr anchor="t"/>
          <a:lstStyle>
            <a:lvl1pPr algn="l">
              <a:defRPr sz="16200" b="1" cap="all"/>
            </a:lvl1pPr>
          </a:lstStyle>
          <a:p>
            <a:r>
              <a:rPr lang="en-US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706840" y="18312295"/>
            <a:ext cx="18366344" cy="9451178"/>
          </a:xfrm>
        </p:spPr>
        <p:txBody>
          <a:bodyPr anchor="b"/>
          <a:lstStyle>
            <a:lvl1pPr marL="0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1pPr>
            <a:lvl2pPr marL="1851751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2pPr>
            <a:lvl3pPr marL="3703503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3pPr>
            <a:lvl4pPr marL="5555254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4pPr>
            <a:lvl5pPr marL="7407006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5pPr>
            <a:lvl6pPr marL="9258757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6pPr>
            <a:lvl7pPr marL="11110509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7pPr>
            <a:lvl8pPr marL="1296226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8pPr>
            <a:lvl9pPr marL="14814012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E760-5287-204C-A2A4-7C8A130D7ECC}" type="datetimeFigureOut">
              <a:rPr lang="es-ES" smtClean="0"/>
              <a:t>28/6/19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0B39-F76D-9446-AAAB-164CD794C0B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2751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554634" y="63507940"/>
            <a:ext cx="22792872" cy="179642453"/>
          </a:xfrm>
        </p:spPr>
        <p:txBody>
          <a:bodyPr/>
          <a:lstStyle>
            <a:lvl1pPr>
              <a:defRPr sz="11300"/>
            </a:lvl1pPr>
            <a:lvl2pPr>
              <a:defRPr sz="9700"/>
            </a:lvl2pPr>
            <a:lvl3pPr>
              <a:defRPr sz="81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5707631" y="63507940"/>
            <a:ext cx="22796623" cy="179642453"/>
          </a:xfrm>
        </p:spPr>
        <p:txBody>
          <a:bodyPr/>
          <a:lstStyle>
            <a:lvl1pPr>
              <a:defRPr sz="11300"/>
            </a:lvl1pPr>
            <a:lvl2pPr>
              <a:defRPr sz="9700"/>
            </a:lvl2pPr>
            <a:lvl3pPr>
              <a:defRPr sz="81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E760-5287-204C-A2A4-7C8A130D7ECC}" type="datetimeFigureOut">
              <a:rPr lang="es-ES" smtClean="0"/>
              <a:t>28/6/19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0B39-F76D-9446-AAAB-164CD794C0B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5016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80373" y="1730219"/>
            <a:ext cx="19446717" cy="72009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080373" y="9671212"/>
            <a:ext cx="9547049" cy="4030501"/>
          </a:xfrm>
        </p:spPr>
        <p:txBody>
          <a:bodyPr anchor="b"/>
          <a:lstStyle>
            <a:lvl1pPr marL="0" indent="0">
              <a:buNone/>
              <a:defRPr sz="9700" b="1"/>
            </a:lvl1pPr>
            <a:lvl2pPr marL="1851751" indent="0">
              <a:buNone/>
              <a:defRPr sz="8100" b="1"/>
            </a:lvl2pPr>
            <a:lvl3pPr marL="3703503" indent="0">
              <a:buNone/>
              <a:defRPr sz="7300" b="1"/>
            </a:lvl3pPr>
            <a:lvl4pPr marL="5555254" indent="0">
              <a:buNone/>
              <a:defRPr sz="6500" b="1"/>
            </a:lvl4pPr>
            <a:lvl5pPr marL="7407006" indent="0">
              <a:buNone/>
              <a:defRPr sz="6500" b="1"/>
            </a:lvl5pPr>
            <a:lvl6pPr marL="9258757" indent="0">
              <a:buNone/>
              <a:defRPr sz="6500" b="1"/>
            </a:lvl6pPr>
            <a:lvl7pPr marL="11110509" indent="0">
              <a:buNone/>
              <a:defRPr sz="6500" b="1"/>
            </a:lvl7pPr>
            <a:lvl8pPr marL="12962260" indent="0">
              <a:buNone/>
              <a:defRPr sz="6500" b="1"/>
            </a:lvl8pPr>
            <a:lvl9pPr marL="14814012" indent="0">
              <a:buNone/>
              <a:defRPr sz="6500" b="1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080373" y="13701713"/>
            <a:ext cx="9547049" cy="24893114"/>
          </a:xfrm>
        </p:spPr>
        <p:txBody>
          <a:bodyPr/>
          <a:lstStyle>
            <a:lvl1pPr>
              <a:defRPr sz="9700"/>
            </a:lvl1pPr>
            <a:lvl2pPr>
              <a:defRPr sz="8100"/>
            </a:lvl2pPr>
            <a:lvl3pPr>
              <a:defRPr sz="73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10976292" y="9671212"/>
            <a:ext cx="9550799" cy="4030501"/>
          </a:xfrm>
        </p:spPr>
        <p:txBody>
          <a:bodyPr anchor="b"/>
          <a:lstStyle>
            <a:lvl1pPr marL="0" indent="0">
              <a:buNone/>
              <a:defRPr sz="9700" b="1"/>
            </a:lvl1pPr>
            <a:lvl2pPr marL="1851751" indent="0">
              <a:buNone/>
              <a:defRPr sz="8100" b="1"/>
            </a:lvl2pPr>
            <a:lvl3pPr marL="3703503" indent="0">
              <a:buNone/>
              <a:defRPr sz="7300" b="1"/>
            </a:lvl3pPr>
            <a:lvl4pPr marL="5555254" indent="0">
              <a:buNone/>
              <a:defRPr sz="6500" b="1"/>
            </a:lvl4pPr>
            <a:lvl5pPr marL="7407006" indent="0">
              <a:buNone/>
              <a:defRPr sz="6500" b="1"/>
            </a:lvl5pPr>
            <a:lvl6pPr marL="9258757" indent="0">
              <a:buNone/>
              <a:defRPr sz="6500" b="1"/>
            </a:lvl6pPr>
            <a:lvl7pPr marL="11110509" indent="0">
              <a:buNone/>
              <a:defRPr sz="6500" b="1"/>
            </a:lvl7pPr>
            <a:lvl8pPr marL="12962260" indent="0">
              <a:buNone/>
              <a:defRPr sz="6500" b="1"/>
            </a:lvl8pPr>
            <a:lvl9pPr marL="14814012" indent="0">
              <a:buNone/>
              <a:defRPr sz="6500" b="1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10976292" y="13701713"/>
            <a:ext cx="9550799" cy="24893114"/>
          </a:xfrm>
        </p:spPr>
        <p:txBody>
          <a:bodyPr/>
          <a:lstStyle>
            <a:lvl1pPr>
              <a:defRPr sz="9700"/>
            </a:lvl1pPr>
            <a:lvl2pPr>
              <a:defRPr sz="8100"/>
            </a:lvl2pPr>
            <a:lvl3pPr>
              <a:defRPr sz="73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E760-5287-204C-A2A4-7C8A130D7ECC}" type="datetimeFigureOut">
              <a:rPr lang="es-ES" smtClean="0"/>
              <a:t>28/6/19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0B39-F76D-9446-AAAB-164CD794C0B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0034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E760-5287-204C-A2A4-7C8A130D7ECC}" type="datetimeFigureOut">
              <a:rPr lang="es-ES" smtClean="0"/>
              <a:t>28/6/19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0B39-F76D-9446-AAAB-164CD794C0B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155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E760-5287-204C-A2A4-7C8A130D7ECC}" type="datetimeFigureOut">
              <a:rPr lang="es-ES" smtClean="0"/>
              <a:t>28/6/19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0B39-F76D-9446-AAAB-164CD794C0B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1155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80375" y="1720215"/>
            <a:ext cx="7108706" cy="7320915"/>
          </a:xfrm>
        </p:spPr>
        <p:txBody>
          <a:bodyPr anchor="b"/>
          <a:lstStyle>
            <a:lvl1pPr algn="l">
              <a:defRPr sz="8100" b="1"/>
            </a:lvl1pPr>
          </a:lstStyle>
          <a:p>
            <a:r>
              <a:rPr lang="en-US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447918" y="1720218"/>
            <a:ext cx="12079172" cy="36874612"/>
          </a:xfrm>
        </p:spPr>
        <p:txBody>
          <a:bodyPr/>
          <a:lstStyle>
            <a:lvl1pPr>
              <a:defRPr sz="13000"/>
            </a:lvl1pPr>
            <a:lvl2pPr>
              <a:defRPr sz="11300"/>
            </a:lvl2pPr>
            <a:lvl3pPr>
              <a:defRPr sz="97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080375" y="9041133"/>
            <a:ext cx="7108706" cy="29553697"/>
          </a:xfrm>
        </p:spPr>
        <p:txBody>
          <a:bodyPr/>
          <a:lstStyle>
            <a:lvl1pPr marL="0" indent="0">
              <a:buNone/>
              <a:defRPr sz="5700"/>
            </a:lvl1pPr>
            <a:lvl2pPr marL="1851751" indent="0">
              <a:buNone/>
              <a:defRPr sz="4900"/>
            </a:lvl2pPr>
            <a:lvl3pPr marL="3703503" indent="0">
              <a:buNone/>
              <a:defRPr sz="4100"/>
            </a:lvl3pPr>
            <a:lvl4pPr marL="5555254" indent="0">
              <a:buNone/>
              <a:defRPr sz="3600"/>
            </a:lvl4pPr>
            <a:lvl5pPr marL="7407006" indent="0">
              <a:buNone/>
              <a:defRPr sz="3600"/>
            </a:lvl5pPr>
            <a:lvl6pPr marL="9258757" indent="0">
              <a:buNone/>
              <a:defRPr sz="3600"/>
            </a:lvl6pPr>
            <a:lvl7pPr marL="11110509" indent="0">
              <a:buNone/>
              <a:defRPr sz="3600"/>
            </a:lvl7pPr>
            <a:lvl8pPr marL="12962260" indent="0">
              <a:buNone/>
              <a:defRPr sz="3600"/>
            </a:lvl8pPr>
            <a:lvl9pPr marL="14814012" indent="0">
              <a:buNone/>
              <a:defRPr sz="3600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E760-5287-204C-A2A4-7C8A130D7ECC}" type="datetimeFigureOut">
              <a:rPr lang="es-ES" smtClean="0"/>
              <a:t>28/6/19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0B39-F76D-9446-AAAB-164CD794C0B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0581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35214" y="30243780"/>
            <a:ext cx="12964478" cy="3570449"/>
          </a:xfrm>
        </p:spPr>
        <p:txBody>
          <a:bodyPr anchor="b"/>
          <a:lstStyle>
            <a:lvl1pPr algn="l">
              <a:defRPr sz="8100" b="1"/>
            </a:lvl1pPr>
          </a:lstStyle>
          <a:p>
            <a:r>
              <a:rPr lang="en-US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4235214" y="3860483"/>
            <a:ext cx="12964478" cy="25923240"/>
          </a:xfrm>
        </p:spPr>
        <p:txBody>
          <a:bodyPr/>
          <a:lstStyle>
            <a:lvl1pPr marL="0" indent="0">
              <a:buNone/>
              <a:defRPr sz="13000"/>
            </a:lvl1pPr>
            <a:lvl2pPr marL="1851751" indent="0">
              <a:buNone/>
              <a:defRPr sz="11300"/>
            </a:lvl2pPr>
            <a:lvl3pPr marL="3703503" indent="0">
              <a:buNone/>
              <a:defRPr sz="9700"/>
            </a:lvl3pPr>
            <a:lvl4pPr marL="5555254" indent="0">
              <a:buNone/>
              <a:defRPr sz="8100"/>
            </a:lvl4pPr>
            <a:lvl5pPr marL="7407006" indent="0">
              <a:buNone/>
              <a:defRPr sz="8100"/>
            </a:lvl5pPr>
            <a:lvl6pPr marL="9258757" indent="0">
              <a:buNone/>
              <a:defRPr sz="8100"/>
            </a:lvl6pPr>
            <a:lvl7pPr marL="11110509" indent="0">
              <a:buNone/>
              <a:defRPr sz="8100"/>
            </a:lvl7pPr>
            <a:lvl8pPr marL="12962260" indent="0">
              <a:buNone/>
              <a:defRPr sz="8100"/>
            </a:lvl8pPr>
            <a:lvl9pPr marL="14814012" indent="0">
              <a:buNone/>
              <a:defRPr sz="81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235214" y="33814229"/>
            <a:ext cx="12964478" cy="5070631"/>
          </a:xfrm>
        </p:spPr>
        <p:txBody>
          <a:bodyPr/>
          <a:lstStyle>
            <a:lvl1pPr marL="0" indent="0">
              <a:buNone/>
              <a:defRPr sz="5700"/>
            </a:lvl1pPr>
            <a:lvl2pPr marL="1851751" indent="0">
              <a:buNone/>
              <a:defRPr sz="4900"/>
            </a:lvl2pPr>
            <a:lvl3pPr marL="3703503" indent="0">
              <a:buNone/>
              <a:defRPr sz="4100"/>
            </a:lvl3pPr>
            <a:lvl4pPr marL="5555254" indent="0">
              <a:buNone/>
              <a:defRPr sz="3600"/>
            </a:lvl4pPr>
            <a:lvl5pPr marL="7407006" indent="0">
              <a:buNone/>
              <a:defRPr sz="3600"/>
            </a:lvl5pPr>
            <a:lvl6pPr marL="9258757" indent="0">
              <a:buNone/>
              <a:defRPr sz="3600"/>
            </a:lvl6pPr>
            <a:lvl7pPr marL="11110509" indent="0">
              <a:buNone/>
              <a:defRPr sz="3600"/>
            </a:lvl7pPr>
            <a:lvl8pPr marL="12962260" indent="0">
              <a:buNone/>
              <a:defRPr sz="3600"/>
            </a:lvl8pPr>
            <a:lvl9pPr marL="14814012" indent="0">
              <a:buNone/>
              <a:defRPr sz="3600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E760-5287-204C-A2A4-7C8A130D7ECC}" type="datetimeFigureOut">
              <a:rPr lang="es-ES" smtClean="0"/>
              <a:t>28/6/19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40B39-F76D-9446-AAAB-164CD794C0B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5528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080373" y="1730219"/>
            <a:ext cx="19446717" cy="7200900"/>
          </a:xfrm>
          <a:prstGeom prst="rect">
            <a:avLst/>
          </a:prstGeom>
        </p:spPr>
        <p:txBody>
          <a:bodyPr vert="horz" lIns="370350" tIns="185175" rIns="370350" bIns="185175" rtlCol="0" anchor="ctr">
            <a:normAutofit/>
          </a:bodyPr>
          <a:lstStyle/>
          <a:p>
            <a:r>
              <a:rPr lang="en-US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080373" y="10081263"/>
            <a:ext cx="19446717" cy="28513567"/>
          </a:xfrm>
          <a:prstGeom prst="rect">
            <a:avLst/>
          </a:prstGeom>
        </p:spPr>
        <p:txBody>
          <a:bodyPr vert="horz" lIns="370350" tIns="185175" rIns="370350" bIns="185175" rtlCol="0">
            <a:normAutofit/>
          </a:bodyPr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1080373" y="40045008"/>
            <a:ext cx="5041741" cy="2300288"/>
          </a:xfrm>
          <a:prstGeom prst="rect">
            <a:avLst/>
          </a:prstGeom>
        </p:spPr>
        <p:txBody>
          <a:bodyPr vert="horz" lIns="370350" tIns="185175" rIns="370350" bIns="185175" rtlCol="0" anchor="ctr"/>
          <a:lstStyle>
            <a:lvl1pPr algn="l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2E760-5287-204C-A2A4-7C8A130D7ECC}" type="datetimeFigureOut">
              <a:rPr lang="es-ES" smtClean="0"/>
              <a:t>28/6/19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7382550" y="40045008"/>
            <a:ext cx="6842363" cy="2300288"/>
          </a:xfrm>
          <a:prstGeom prst="rect">
            <a:avLst/>
          </a:prstGeom>
        </p:spPr>
        <p:txBody>
          <a:bodyPr vert="horz" lIns="370350" tIns="185175" rIns="370350" bIns="185175" rtlCol="0" anchor="ctr"/>
          <a:lstStyle>
            <a:lvl1pPr algn="ctr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5485349" y="40045008"/>
            <a:ext cx="5041741" cy="2300288"/>
          </a:xfrm>
          <a:prstGeom prst="rect">
            <a:avLst/>
          </a:prstGeom>
        </p:spPr>
        <p:txBody>
          <a:bodyPr vert="horz" lIns="370350" tIns="185175" rIns="370350" bIns="185175" rtlCol="0" anchor="ctr"/>
          <a:lstStyle>
            <a:lvl1pPr algn="r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40B39-F76D-9446-AAAB-164CD794C0B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7426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851751" rtl="0" eaLnBrk="1" latinLnBrk="0" hangingPunct="1">
        <a:spcBef>
          <a:spcPct val="0"/>
        </a:spcBef>
        <a:buNone/>
        <a:defRPr sz="17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88814" indent="-1388814" algn="l" defTabSz="1851751" rtl="0" eaLnBrk="1" latinLnBrk="0" hangingPunct="1">
        <a:spcBef>
          <a:spcPct val="20000"/>
        </a:spcBef>
        <a:buFont typeface="Arial"/>
        <a:buChar char="•"/>
        <a:defRPr sz="13000" kern="1200">
          <a:solidFill>
            <a:schemeClr val="tx1"/>
          </a:solidFill>
          <a:latin typeface="+mn-lt"/>
          <a:ea typeface="+mn-ea"/>
          <a:cs typeface="+mn-cs"/>
        </a:defRPr>
      </a:lvl1pPr>
      <a:lvl2pPr marL="3009096" indent="-1157345" algn="l" defTabSz="1851751" rtl="0" eaLnBrk="1" latinLnBrk="0" hangingPunct="1">
        <a:spcBef>
          <a:spcPct val="20000"/>
        </a:spcBef>
        <a:buFont typeface="Arial"/>
        <a:buChar char="–"/>
        <a:defRPr sz="11300" kern="1200">
          <a:solidFill>
            <a:schemeClr val="tx1"/>
          </a:solidFill>
          <a:latin typeface="+mn-lt"/>
          <a:ea typeface="+mn-ea"/>
          <a:cs typeface="+mn-cs"/>
        </a:defRPr>
      </a:lvl2pPr>
      <a:lvl3pPr marL="4629379" indent="-925876" algn="l" defTabSz="1851751" rtl="0" eaLnBrk="1" latinLnBrk="0" hangingPunct="1">
        <a:spcBef>
          <a:spcPct val="20000"/>
        </a:spcBef>
        <a:buFont typeface="Arial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3pPr>
      <a:lvl4pPr marL="6481130" indent="-925876" algn="l" defTabSz="1851751" rtl="0" eaLnBrk="1" latinLnBrk="0" hangingPunct="1">
        <a:spcBef>
          <a:spcPct val="20000"/>
        </a:spcBef>
        <a:buFont typeface="Arial"/>
        <a:buChar char="–"/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332881" indent="-925876" algn="l" defTabSz="1851751" rtl="0" eaLnBrk="1" latinLnBrk="0" hangingPunct="1">
        <a:spcBef>
          <a:spcPct val="20000"/>
        </a:spcBef>
        <a:buFont typeface="Arial"/>
        <a:buChar char="»"/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184633" indent="-925876" algn="l" defTabSz="1851751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2036384" indent="-925876" algn="l" defTabSz="1851751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3888136" indent="-925876" algn="l" defTabSz="1851751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5739887" indent="-925876" algn="l" defTabSz="1851751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851751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1pPr>
      <a:lvl2pPr marL="1851751" algn="l" defTabSz="1851751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2pPr>
      <a:lvl3pPr marL="3703503" algn="l" defTabSz="1851751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3pPr>
      <a:lvl4pPr marL="5555254" algn="l" defTabSz="1851751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4pPr>
      <a:lvl5pPr marL="7407006" algn="l" defTabSz="1851751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5pPr>
      <a:lvl6pPr marL="9258757" algn="l" defTabSz="1851751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6pPr>
      <a:lvl7pPr marL="11110509" algn="l" defTabSz="1851751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7pPr>
      <a:lvl8pPr marL="12962260" algn="l" defTabSz="1851751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8pPr>
      <a:lvl9pPr marL="14814012" algn="l" defTabSz="1851751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720726" y="4313561"/>
            <a:ext cx="20158074" cy="2112987"/>
          </a:xfrm>
          <a:prstGeom prst="rect">
            <a:avLst/>
          </a:prstGeom>
          <a:solidFill>
            <a:srgbClr val="604C78"/>
          </a:solidFill>
        </p:spPr>
        <p:txBody>
          <a:bodyPr wrap="square" lIns="288000" rIns="288000" rtlCol="0" anchor="ctr" anchorCtr="0">
            <a:normAutofit/>
          </a:bodyPr>
          <a:lstStyle/>
          <a:p>
            <a:pPr algn="ctr"/>
            <a:r>
              <a:rPr lang="es-ES" sz="5500" b="1" dirty="0">
                <a:solidFill>
                  <a:schemeClr val="bg1"/>
                </a:solidFill>
                <a:latin typeface="Calibri"/>
                <a:cs typeface="Calibri"/>
              </a:rPr>
              <a:t>TÍTULO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1435100" y="7171021"/>
            <a:ext cx="3874733" cy="941539"/>
          </a:xfrm>
          <a:prstGeom prst="rect">
            <a:avLst/>
          </a:prstGeom>
          <a:solidFill>
            <a:srgbClr val="604C78"/>
          </a:solidFill>
        </p:spPr>
        <p:txBody>
          <a:bodyPr wrap="none" lIns="360000" tIns="0" rIns="180000" bIns="0" rtlCol="0" anchor="ctr" anchorCtr="0">
            <a:noAutofit/>
          </a:bodyPr>
          <a:lstStyle/>
          <a:p>
            <a:r>
              <a:rPr lang="es-ES" sz="4000" b="1" dirty="0">
                <a:solidFill>
                  <a:schemeClr val="bg1"/>
                </a:solidFill>
                <a:latin typeface="Calibri"/>
                <a:cs typeface="Calibri"/>
              </a:rPr>
              <a:t>PROBLEMA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1435100" y="11197691"/>
            <a:ext cx="5595746" cy="941539"/>
          </a:xfrm>
          <a:prstGeom prst="rect">
            <a:avLst/>
          </a:prstGeom>
          <a:solidFill>
            <a:srgbClr val="604C78"/>
          </a:solidFill>
        </p:spPr>
        <p:txBody>
          <a:bodyPr wrap="none" lIns="360000" tIns="0" rIns="180000" bIns="0" rtlCol="0" anchor="ctr" anchorCtr="0">
            <a:noAutofit/>
          </a:bodyPr>
          <a:lstStyle/>
          <a:p>
            <a:r>
              <a:rPr lang="es-ES" sz="4000" b="1" dirty="0">
                <a:solidFill>
                  <a:schemeClr val="bg1"/>
                </a:solidFill>
                <a:latin typeface="Calibri"/>
                <a:cs typeface="Calibri"/>
              </a:rPr>
              <a:t>OBJETIVO GENERAL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1435100" y="15255336"/>
            <a:ext cx="3874733" cy="941539"/>
          </a:xfrm>
          <a:prstGeom prst="rect">
            <a:avLst/>
          </a:prstGeom>
          <a:solidFill>
            <a:srgbClr val="604C78"/>
          </a:solidFill>
        </p:spPr>
        <p:txBody>
          <a:bodyPr wrap="none" lIns="360000" tIns="0" rIns="180000" bIns="0" rtlCol="0" anchor="ctr" anchorCtr="0">
            <a:noAutofit/>
          </a:bodyPr>
          <a:lstStyle/>
          <a:p>
            <a:r>
              <a:rPr lang="es-ES" sz="4000" b="1" dirty="0">
                <a:solidFill>
                  <a:schemeClr val="bg1"/>
                </a:solidFill>
                <a:latin typeface="Calibri"/>
                <a:cs typeface="Calibri"/>
              </a:rPr>
              <a:t>PROPUESTA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1435100" y="26963655"/>
            <a:ext cx="3874733" cy="941539"/>
          </a:xfrm>
          <a:prstGeom prst="rect">
            <a:avLst/>
          </a:prstGeom>
          <a:solidFill>
            <a:srgbClr val="604C78"/>
          </a:solidFill>
        </p:spPr>
        <p:txBody>
          <a:bodyPr wrap="none" lIns="360000" tIns="0" rIns="180000" bIns="0" rtlCol="0" anchor="ctr" anchorCtr="0">
            <a:noAutofit/>
          </a:bodyPr>
          <a:lstStyle/>
          <a:p>
            <a:r>
              <a:rPr lang="es-ES" sz="4000" b="1" dirty="0">
                <a:solidFill>
                  <a:schemeClr val="bg1"/>
                </a:solidFill>
                <a:latin typeface="Calibri"/>
                <a:cs typeface="Calibri"/>
              </a:rPr>
              <a:t>RESULTADOS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1435100" y="36844485"/>
            <a:ext cx="4666559" cy="941539"/>
          </a:xfrm>
          <a:prstGeom prst="rect">
            <a:avLst/>
          </a:prstGeom>
          <a:solidFill>
            <a:srgbClr val="604C78"/>
          </a:solidFill>
        </p:spPr>
        <p:txBody>
          <a:bodyPr wrap="none" lIns="360000" tIns="0" rIns="180000" bIns="0" rtlCol="0" anchor="ctr" anchorCtr="0">
            <a:noAutofit/>
          </a:bodyPr>
          <a:lstStyle/>
          <a:p>
            <a:r>
              <a:rPr lang="es-ES" sz="4000" b="1" dirty="0">
                <a:solidFill>
                  <a:schemeClr val="bg1"/>
                </a:solidFill>
                <a:latin typeface="Calibri"/>
                <a:cs typeface="Calibri"/>
              </a:rPr>
              <a:t>CONCLUSIONES</a:t>
            </a:r>
          </a:p>
        </p:txBody>
      </p:sp>
      <p:cxnSp>
        <p:nvCxnSpPr>
          <p:cNvPr id="14" name="Conector recto 13"/>
          <p:cNvCxnSpPr/>
          <p:nvPr/>
        </p:nvCxnSpPr>
        <p:spPr>
          <a:xfrm>
            <a:off x="5309833" y="15734989"/>
            <a:ext cx="14843480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>
            <a:off x="5309833" y="27412334"/>
            <a:ext cx="14843480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4" name="Imagen 23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35100" y="2003902"/>
            <a:ext cx="5760000" cy="742773"/>
          </a:xfrm>
          <a:prstGeom prst="rect">
            <a:avLst/>
          </a:prstGeom>
        </p:spPr>
      </p:pic>
      <p:sp>
        <p:nvSpPr>
          <p:cNvPr id="16" name="CuadroTexto 15"/>
          <p:cNvSpPr txBox="1"/>
          <p:nvPr/>
        </p:nvSpPr>
        <p:spPr>
          <a:xfrm>
            <a:off x="12688344" y="1921269"/>
            <a:ext cx="3486383" cy="94955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noAutofit/>
          </a:bodyPr>
          <a:lstStyle/>
          <a:p>
            <a:r>
              <a:rPr lang="es-ES" sz="2500" dirty="0">
                <a:solidFill>
                  <a:srgbClr val="604C78"/>
                </a:solidFill>
                <a:latin typeface="Calibri"/>
                <a:cs typeface="Calibri"/>
              </a:rPr>
              <a:t>1er Nombre 1er Apellido</a:t>
            </a:r>
          </a:p>
          <a:p>
            <a:r>
              <a:rPr lang="es-ES" sz="25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cs typeface="Calibri"/>
              </a:rPr>
              <a:t>Correo espol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16757103" y="1921269"/>
            <a:ext cx="3335704" cy="949558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noAutofit/>
          </a:bodyPr>
          <a:lstStyle/>
          <a:p>
            <a:r>
              <a:rPr lang="es-ES" sz="2500" dirty="0">
                <a:solidFill>
                  <a:srgbClr val="604C78"/>
                </a:solidFill>
                <a:latin typeface="Calibri"/>
                <a:cs typeface="Calibri"/>
              </a:rPr>
              <a:t>1er Nombre 1er Apellido</a:t>
            </a:r>
          </a:p>
          <a:p>
            <a:r>
              <a:rPr lang="es-ES" sz="25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cs typeface="Calibri"/>
              </a:rPr>
              <a:t>Correo </a:t>
            </a:r>
            <a:r>
              <a:rPr lang="es-ES" sz="25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cs typeface="Calibri"/>
              </a:rPr>
              <a:t>espoL</a:t>
            </a:r>
            <a:endParaRPr lang="es-ES" sz="2500" dirty="0">
              <a:solidFill>
                <a:schemeClr val="tx1">
                  <a:lumMod val="65000"/>
                  <a:lumOff val="3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8531109" y="1921269"/>
            <a:ext cx="3269211" cy="94955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noAutofit/>
          </a:bodyPr>
          <a:lstStyle/>
          <a:p>
            <a:r>
              <a:rPr lang="es-ES" sz="2500" dirty="0">
                <a:solidFill>
                  <a:srgbClr val="604C78"/>
                </a:solidFill>
                <a:latin typeface="Calibri"/>
                <a:cs typeface="Calibri"/>
              </a:rPr>
              <a:t>1er Nombre 1er Apellido</a:t>
            </a:r>
          </a:p>
          <a:p>
            <a:r>
              <a:rPr lang="es-ES" sz="25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cs typeface="Calibri"/>
              </a:rPr>
              <a:t>Correo espol</a:t>
            </a:r>
          </a:p>
        </p:txBody>
      </p:sp>
      <p:cxnSp>
        <p:nvCxnSpPr>
          <p:cNvPr id="22" name="Conector recto 21"/>
          <p:cNvCxnSpPr/>
          <p:nvPr/>
        </p:nvCxnSpPr>
        <p:spPr>
          <a:xfrm>
            <a:off x="12274586" y="1778454"/>
            <a:ext cx="0" cy="1235189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>
            <a:off x="16364667" y="1778454"/>
            <a:ext cx="0" cy="1235189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CuadroTexto 24"/>
          <p:cNvSpPr txBox="1"/>
          <p:nvPr/>
        </p:nvSpPr>
        <p:spPr>
          <a:xfrm>
            <a:off x="1435100" y="8388703"/>
            <a:ext cx="8997950" cy="2308324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just"/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Lorem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ipsum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dolor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sit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amet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,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consectetuer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adipiscing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elit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, sed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diam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nonummy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nibh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euismod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tincidunt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ut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laoreet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dolore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magna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aliquam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erat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volutpat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. Ut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wisi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enim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ad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minim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veniam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,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quis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nostrud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exerci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tation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ullamcorper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suscipit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lobortis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nisl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ut.</a:t>
            </a:r>
            <a:endParaRPr lang="es-ES" sz="3000" dirty="0">
              <a:solidFill>
                <a:schemeClr val="tx1">
                  <a:lumMod val="65000"/>
                  <a:lumOff val="3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28" name="CuadroTexto 27"/>
          <p:cNvSpPr txBox="1"/>
          <p:nvPr/>
        </p:nvSpPr>
        <p:spPr>
          <a:xfrm>
            <a:off x="1435100" y="12553529"/>
            <a:ext cx="8997950" cy="184665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just"/>
            <a:r>
              <a:rPr lang="es-ES" sz="3000" dirty="0" err="1">
                <a:solidFill>
                  <a:srgbClr val="595959"/>
                </a:solidFill>
                <a:cs typeface="Calibri"/>
              </a:rPr>
              <a:t>Lorem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ipsum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dolor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sit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amet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,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consectetuer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adipiscing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elit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, sed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diam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nonummy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nibh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euismod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tincidunt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ut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laoreet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dolore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magna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aliquam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erat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volutpat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ut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wisi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enim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ad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minim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veniam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,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quis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nostrud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. </a:t>
            </a:r>
            <a:endParaRPr lang="es-ES" sz="3000" dirty="0">
              <a:solidFill>
                <a:srgbClr val="595959"/>
              </a:solidFill>
              <a:latin typeface="Calibri"/>
              <a:cs typeface="Calibri"/>
            </a:endParaRPr>
          </a:p>
        </p:txBody>
      </p:sp>
      <p:sp>
        <p:nvSpPr>
          <p:cNvPr id="29" name="CuadroTexto 28"/>
          <p:cNvSpPr txBox="1"/>
          <p:nvPr/>
        </p:nvSpPr>
        <p:spPr>
          <a:xfrm>
            <a:off x="1435100" y="38433864"/>
            <a:ext cx="8997950" cy="3231654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marL="342900" indent="-342900" algn="just">
              <a:buFont typeface="Wingdings" charset="2"/>
              <a:buChar char="§"/>
            </a:pP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Lorem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ipsum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dolor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sit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amet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,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consectetuer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adipiscing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elit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, sed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diam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nonummy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nibh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euismod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tincidunt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ut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laoreet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dolore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magna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aliquam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erat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volutpat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. </a:t>
            </a:r>
          </a:p>
          <a:p>
            <a:pPr marL="342900" indent="-342900" algn="just">
              <a:buFont typeface="Wingdings" charset="2"/>
              <a:buChar char="§"/>
            </a:pPr>
            <a:endParaRPr lang="es-ES" sz="3000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342900" indent="-342900" algn="just">
              <a:buFont typeface="Wingdings" charset="2"/>
              <a:buChar char="§"/>
            </a:pP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Lorem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ipsum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dolor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sit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amet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,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consectetuer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adipiscing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elit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, sed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diam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nonummy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nibh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euismod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tincidunt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ut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laoreet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dolore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magna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aliquam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erat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volutpat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. </a:t>
            </a:r>
            <a:endParaRPr lang="es-ES" sz="2500" dirty="0">
              <a:solidFill>
                <a:schemeClr val="tx1">
                  <a:lumMod val="65000"/>
                  <a:lumOff val="3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30" name="CuadroTexto 29"/>
          <p:cNvSpPr txBox="1"/>
          <p:nvPr/>
        </p:nvSpPr>
        <p:spPr>
          <a:xfrm>
            <a:off x="1435100" y="16798017"/>
            <a:ext cx="8997950" cy="184665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just"/>
            <a:r>
              <a:rPr lang="es-ES" sz="3000" dirty="0" err="1">
                <a:solidFill>
                  <a:srgbClr val="595959"/>
                </a:solidFill>
                <a:cs typeface="Calibri"/>
              </a:rPr>
              <a:t>Lorem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ipsum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dolor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sit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amet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,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consectetuer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adipiscing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elit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, sed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diam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nonummy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nibh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euismod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tincidunt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ut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laoreet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dolore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magna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aliquam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erat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volutpat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ut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wisi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enim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ad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minim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veniam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,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quis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nostrud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. </a:t>
            </a:r>
            <a:endParaRPr lang="es-ES" sz="3000" dirty="0">
              <a:solidFill>
                <a:srgbClr val="595959"/>
              </a:solidFill>
              <a:latin typeface="Calibri"/>
              <a:cs typeface="Calibri"/>
            </a:endParaRPr>
          </a:p>
        </p:txBody>
      </p:sp>
      <p:sp>
        <p:nvSpPr>
          <p:cNvPr id="31" name="CuadroTexto 30"/>
          <p:cNvSpPr txBox="1"/>
          <p:nvPr/>
        </p:nvSpPr>
        <p:spPr>
          <a:xfrm>
            <a:off x="1435100" y="28486642"/>
            <a:ext cx="8997950" cy="184665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just"/>
            <a:r>
              <a:rPr lang="es-ES" sz="3000" dirty="0" err="1">
                <a:solidFill>
                  <a:srgbClr val="595959"/>
                </a:solidFill>
                <a:cs typeface="Calibri"/>
              </a:rPr>
              <a:t>Lorem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ipsum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dolor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sit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amet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,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consectetuer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adipiscing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elit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, sed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diam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nonummy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nibh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euismod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tincidunt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ut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laoreet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dolore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magna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aliquam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erat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volutpat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ut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wisi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enim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ad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minim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veniam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,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quis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 </a:t>
            </a:r>
            <a:r>
              <a:rPr lang="es-ES" sz="3000" dirty="0" err="1">
                <a:solidFill>
                  <a:srgbClr val="595959"/>
                </a:solidFill>
                <a:cs typeface="Calibri"/>
              </a:rPr>
              <a:t>nostrud</a:t>
            </a:r>
            <a:r>
              <a:rPr lang="es-ES" sz="3000" dirty="0">
                <a:solidFill>
                  <a:srgbClr val="595959"/>
                </a:solidFill>
                <a:cs typeface="Calibri"/>
              </a:rPr>
              <a:t>. </a:t>
            </a:r>
            <a:endParaRPr lang="es-ES" sz="3000" dirty="0">
              <a:solidFill>
                <a:srgbClr val="595959"/>
              </a:solidFill>
              <a:latin typeface="Calibri"/>
              <a:cs typeface="Calibri"/>
            </a:endParaRPr>
          </a:p>
        </p:txBody>
      </p:sp>
      <p:sp>
        <p:nvSpPr>
          <p:cNvPr id="32" name="CuadroTexto 31"/>
          <p:cNvSpPr txBox="1"/>
          <p:nvPr/>
        </p:nvSpPr>
        <p:spPr>
          <a:xfrm>
            <a:off x="11155363" y="38433864"/>
            <a:ext cx="8997950" cy="3231654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marL="342900" indent="-342900" algn="just">
              <a:buFont typeface="Wingdings" charset="2"/>
              <a:buChar char="§"/>
            </a:pP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Lorem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ipsum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dolor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sit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amet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,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consectetuer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adipiscing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elit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, sed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diam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nonummy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nibh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euismod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tincidunt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ut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laoreet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dolore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magna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aliquam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erat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volutpat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. </a:t>
            </a:r>
          </a:p>
          <a:p>
            <a:pPr marL="342900" indent="-342900" algn="just">
              <a:buFont typeface="Wingdings" charset="2"/>
              <a:buChar char="§"/>
            </a:pPr>
            <a:endParaRPr lang="es-ES" sz="3000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342900" indent="-342900" algn="just">
              <a:buFont typeface="Wingdings" charset="2"/>
              <a:buChar char="§"/>
            </a:pP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Lorem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ipsum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dolor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sit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amet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,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consectetuer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adipiscing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elit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, sed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diam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nonummy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nibh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euismod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tincidunt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ut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laoreet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dolore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magna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aliquam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erat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s-ES" sz="30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volutpat</a:t>
            </a: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. </a:t>
            </a:r>
            <a:endParaRPr lang="es-ES" sz="2500" dirty="0">
              <a:solidFill>
                <a:schemeClr val="tx1">
                  <a:lumMod val="65000"/>
                  <a:lumOff val="35000"/>
                </a:schemeClr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34712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261</Words>
  <Application>Microsoft Macintosh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Tema de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espol</dc:creator>
  <cp:lastModifiedBy>Microsoft Office User</cp:lastModifiedBy>
  <cp:revision>15</cp:revision>
  <dcterms:created xsi:type="dcterms:W3CDTF">2018-07-17T13:46:25Z</dcterms:created>
  <dcterms:modified xsi:type="dcterms:W3CDTF">2019-06-28T16:34:21Z</dcterms:modified>
</cp:coreProperties>
</file>