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1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notesSlides/notesSlide24.xml" ContentType="application/vnd.openxmlformats-officedocument.presentationml.notesSlide+xml"/>
  <Override PartName="/ppt/notesSlides/notesSlide13.xml" ContentType="application/vnd.openxmlformats-officedocument.presentationml.notesSlide+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9" r:id="rId13"/>
    <p:sldId id="270" r:id="rId14"/>
    <p:sldId id="271" r:id="rId15"/>
    <p:sldId id="274" r:id="rId16"/>
    <p:sldId id="275" r:id="rId17"/>
    <p:sldId id="272" r:id="rId18"/>
    <p:sldId id="276" r:id="rId19"/>
    <p:sldId id="279" r:id="rId20"/>
    <p:sldId id="280" r:id="rId21"/>
    <p:sldId id="283" r:id="rId22"/>
    <p:sldId id="284" r:id="rId23"/>
    <p:sldId id="286" r:id="rId24"/>
    <p:sldId id="287" r:id="rId25"/>
    <p:sldId id="288" r:id="rId26"/>
    <p:sldId id="289" r:id="rId27"/>
    <p:sldId id="295" r:id="rId28"/>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6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3"/>
    <p:restoredTop sz="90099"/>
  </p:normalViewPr>
  <p:slideViewPr>
    <p:cSldViewPr snapToGrid="0" snapToObjects="1" showGuides="1">
      <p:cViewPr>
        <p:scale>
          <a:sx n="112" d="100"/>
          <a:sy n="112" d="100"/>
        </p:scale>
        <p:origin x="448" y="-96"/>
      </p:cViewPr>
      <p:guideLst>
        <p:guide orient="horz" pos="2160"/>
        <p:guide pos="26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21" Type="http://schemas.openxmlformats.org/officeDocument/2006/relationships/slide" Target="slides/slide20.xml"/><Relationship Id="rId3" Type="http://schemas.openxmlformats.org/officeDocument/2006/relationships/slide" Target="slides/slide2.xml"/><Relationship Id="rId34" Type="http://schemas.openxmlformats.org/officeDocument/2006/relationships/customXml" Target="../customXml/item1.xml"/><Relationship Id="rId25" Type="http://schemas.openxmlformats.org/officeDocument/2006/relationships/slide" Target="slides/slide24.xml"/><Relationship Id="rId7" Type="http://schemas.openxmlformats.org/officeDocument/2006/relationships/slide" Target="slides/slide6.xml"/><Relationship Id="rId33"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0" Type="http://schemas.openxmlformats.org/officeDocument/2006/relationships/slide" Target="slides/slide19.xml"/><Relationship Id="rId29"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theme" Target="theme/theme1.xml"/><Relationship Id="rId6" Type="http://schemas.openxmlformats.org/officeDocument/2006/relationships/slide" Target="slides/slide5.xml"/><Relationship Id="rId11" Type="http://schemas.openxmlformats.org/officeDocument/2006/relationships/slide" Target="slides/slide10.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customXml" Target="../customXml/item3.xml"/><Relationship Id="rId3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presProps" Target="presProps.xml"/><Relationship Id="rId9" Type="http://schemas.openxmlformats.org/officeDocument/2006/relationships/slide" Target="slides/slide8.xml"/><Relationship Id="rId14" Type="http://schemas.openxmlformats.org/officeDocument/2006/relationships/slide" Target="slides/slide13.xml"/><Relationship Id="rId35" Type="http://schemas.openxmlformats.org/officeDocument/2006/relationships/customXml" Target="../customXml/item2.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E9BAD7-35E8-6A4E-A5BC-126AA4BD3E2C}"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s-ES_tradnl"/>
        </a:p>
      </dgm:t>
    </dgm:pt>
    <dgm:pt modelId="{861B80FF-5B4A-334D-B96F-619B86DCE71C}">
      <dgm:prSet phldrT="[Texto]" custT="1"/>
      <dgm:spPr>
        <a:solidFill>
          <a:srgbClr val="FFFF00"/>
        </a:solidFill>
      </dgm:spPr>
      <dgm:t>
        <a:bodyPr/>
        <a:lstStyle/>
        <a:p>
          <a:r>
            <a:rPr lang="es-ES_tradnl" sz="2500" dirty="0" smtClean="0">
              <a:solidFill>
                <a:schemeClr val="tx1">
                  <a:lumMod val="50000"/>
                  <a:lumOff val="50000"/>
                </a:schemeClr>
              </a:solidFill>
              <a:latin typeface="Arial" charset="0"/>
              <a:ea typeface="Arial" charset="0"/>
              <a:cs typeface="Arial" charset="0"/>
            </a:rPr>
            <a:t>Contaminantes</a:t>
          </a:r>
          <a:r>
            <a:rPr lang="es-ES_tradnl" sz="2600" dirty="0" smtClean="0">
              <a:solidFill>
                <a:schemeClr val="tx1">
                  <a:lumMod val="50000"/>
                  <a:lumOff val="50000"/>
                </a:schemeClr>
              </a:solidFill>
              <a:latin typeface="Arial" charset="0"/>
              <a:ea typeface="Arial" charset="0"/>
              <a:cs typeface="Arial" charset="0"/>
            </a:rPr>
            <a:t> </a:t>
          </a:r>
          <a:r>
            <a:rPr lang="es-ES_tradnl" sz="3200" dirty="0" smtClean="0">
              <a:solidFill>
                <a:schemeClr val="tx1">
                  <a:lumMod val="50000"/>
                  <a:lumOff val="50000"/>
                </a:schemeClr>
              </a:solidFill>
              <a:latin typeface="Arial" charset="0"/>
              <a:ea typeface="Arial" charset="0"/>
              <a:cs typeface="Arial" charset="0"/>
            </a:rPr>
            <a:t>Criterio</a:t>
          </a:r>
          <a:endParaRPr lang="es-ES_tradnl" sz="3200" dirty="0">
            <a:solidFill>
              <a:schemeClr val="tx1">
                <a:lumMod val="50000"/>
                <a:lumOff val="50000"/>
              </a:schemeClr>
            </a:solidFill>
            <a:latin typeface="Arial" charset="0"/>
            <a:ea typeface="Arial" charset="0"/>
            <a:cs typeface="Arial" charset="0"/>
          </a:endParaRPr>
        </a:p>
      </dgm:t>
    </dgm:pt>
    <dgm:pt modelId="{EF213FD1-EBB7-3740-BD36-399D7AAB5B6D}" type="parTrans" cxnId="{A4C592E3-5725-664E-9CFD-23E8FD308F1E}">
      <dgm:prSet/>
      <dgm:spPr/>
      <dgm:t>
        <a:bodyPr/>
        <a:lstStyle/>
        <a:p>
          <a:endParaRPr lang="es-ES_tradnl"/>
        </a:p>
      </dgm:t>
    </dgm:pt>
    <dgm:pt modelId="{499AE9B3-D680-014A-94FA-73BD0DFFD507}" type="sibTrans" cxnId="{A4C592E3-5725-664E-9CFD-23E8FD308F1E}">
      <dgm:prSet/>
      <dgm:spPr/>
      <dgm:t>
        <a:bodyPr/>
        <a:lstStyle/>
        <a:p>
          <a:endParaRPr lang="es-ES_tradnl"/>
        </a:p>
      </dgm:t>
    </dgm:pt>
    <dgm:pt modelId="{ECD50E16-3845-FA4B-8B59-6A3D876E0557}">
      <dgm:prSet phldrT="[Texto]" custT="1"/>
      <dgm:spPr>
        <a:solidFill>
          <a:srgbClr val="FFFDFD"/>
        </a:solidFill>
      </dgm:spPr>
      <dgm:t>
        <a:bodyPr/>
        <a:lstStyle/>
        <a:p>
          <a:r>
            <a:rPr lang="es-ES_tradnl" sz="2800" dirty="0" smtClean="0">
              <a:solidFill>
                <a:srgbClr val="FF0000"/>
              </a:solidFill>
              <a:latin typeface="Arial" charset="0"/>
              <a:ea typeface="Arial" charset="0"/>
              <a:cs typeface="Arial" charset="0"/>
            </a:rPr>
            <a:t>CO</a:t>
          </a:r>
          <a:endParaRPr lang="es-ES_tradnl" sz="2800" dirty="0">
            <a:solidFill>
              <a:srgbClr val="FF0000"/>
            </a:solidFill>
          </a:endParaRPr>
        </a:p>
      </dgm:t>
    </dgm:pt>
    <dgm:pt modelId="{7BD649C1-02D2-B947-8B36-5FFE5A4C7311}" type="parTrans" cxnId="{AF2D8BBC-906A-1A49-9B80-7D3F32EC1631}">
      <dgm:prSet/>
      <dgm:spPr/>
      <dgm:t>
        <a:bodyPr/>
        <a:lstStyle/>
        <a:p>
          <a:endParaRPr lang="es-ES_tradnl"/>
        </a:p>
      </dgm:t>
    </dgm:pt>
    <dgm:pt modelId="{D6A88DB7-9BBA-F346-9FED-6A210A15D643}" type="sibTrans" cxnId="{AF2D8BBC-906A-1A49-9B80-7D3F32EC1631}">
      <dgm:prSet/>
      <dgm:spPr/>
      <dgm:t>
        <a:bodyPr/>
        <a:lstStyle/>
        <a:p>
          <a:endParaRPr lang="es-ES_tradnl"/>
        </a:p>
      </dgm:t>
    </dgm:pt>
    <dgm:pt modelId="{96338A59-2704-434B-9556-E51E432C3210}">
      <dgm:prSet phldrT="[Texto]" custT="1"/>
      <dgm:spPr>
        <a:solidFill>
          <a:schemeClr val="accent2">
            <a:lumMod val="20000"/>
            <a:lumOff val="80000"/>
          </a:schemeClr>
        </a:solidFill>
      </dgm:spPr>
      <dgm:t>
        <a:bodyPr/>
        <a:lstStyle/>
        <a:p>
          <a:r>
            <a:rPr lang="es-ES_tradnl" sz="1600" dirty="0" err="1" smtClean="0">
              <a:solidFill>
                <a:schemeClr val="tx1"/>
              </a:solidFill>
              <a:latin typeface="Arial" charset="0"/>
              <a:ea typeface="Arial" charset="0"/>
              <a:cs typeface="Arial" charset="0"/>
            </a:rPr>
            <a:t>Hexaclorobenceno</a:t>
          </a:r>
          <a:r>
            <a:rPr lang="es-ES_tradnl" sz="1100" dirty="0" smtClean="0">
              <a:solidFill>
                <a:schemeClr val="tx1"/>
              </a:solidFill>
              <a:latin typeface="Arial" charset="0"/>
              <a:ea typeface="Arial" charset="0"/>
              <a:cs typeface="Arial" charset="0"/>
            </a:rPr>
            <a:t> </a:t>
          </a:r>
          <a:endParaRPr lang="es-ES_tradnl" sz="1100" dirty="0">
            <a:solidFill>
              <a:schemeClr val="tx1"/>
            </a:solidFill>
            <a:latin typeface="Arial" charset="0"/>
            <a:ea typeface="Arial" charset="0"/>
            <a:cs typeface="Arial" charset="0"/>
          </a:endParaRPr>
        </a:p>
      </dgm:t>
    </dgm:pt>
    <dgm:pt modelId="{EEAD459A-EB88-144E-973B-9116FAE75577}" type="parTrans" cxnId="{D99A6AA5-914F-1740-96DF-C26528B2ED3B}">
      <dgm:prSet/>
      <dgm:spPr/>
      <dgm:t>
        <a:bodyPr/>
        <a:lstStyle/>
        <a:p>
          <a:endParaRPr lang="es-ES_tradnl"/>
        </a:p>
      </dgm:t>
    </dgm:pt>
    <dgm:pt modelId="{3ABC1A98-BD53-5D42-AB7D-69FD4CBAEB24}" type="sibTrans" cxnId="{D99A6AA5-914F-1740-96DF-C26528B2ED3B}">
      <dgm:prSet/>
      <dgm:spPr/>
      <dgm:t>
        <a:bodyPr/>
        <a:lstStyle/>
        <a:p>
          <a:endParaRPr lang="es-ES_tradnl"/>
        </a:p>
      </dgm:t>
    </dgm:pt>
    <dgm:pt modelId="{4FCFACB3-3B14-354D-952E-3D254B882B0D}">
      <dgm:prSet phldrT="[Texto]" custT="1"/>
      <dgm:spPr>
        <a:solidFill>
          <a:schemeClr val="accent2">
            <a:lumMod val="20000"/>
            <a:lumOff val="80000"/>
          </a:schemeClr>
        </a:solidFill>
      </dgm:spPr>
      <dgm:t>
        <a:bodyPr/>
        <a:lstStyle/>
        <a:p>
          <a:r>
            <a:rPr lang="es-ES_tradnl" sz="2400" dirty="0" smtClean="0">
              <a:solidFill>
                <a:srgbClr val="FF0000"/>
              </a:solidFill>
            </a:rPr>
            <a:t>...</a:t>
          </a:r>
          <a:endParaRPr lang="es-ES_tradnl" sz="2400" dirty="0">
            <a:solidFill>
              <a:srgbClr val="FF0000"/>
            </a:solidFill>
          </a:endParaRPr>
        </a:p>
      </dgm:t>
    </dgm:pt>
    <dgm:pt modelId="{2B4F9F62-9E1D-B34D-B4D1-90C39C25F93A}" type="parTrans" cxnId="{EE79EA93-300B-7242-815B-BF4AA544F15A}">
      <dgm:prSet/>
      <dgm:spPr/>
      <dgm:t>
        <a:bodyPr/>
        <a:lstStyle/>
        <a:p>
          <a:endParaRPr lang="es-ES_tradnl"/>
        </a:p>
      </dgm:t>
    </dgm:pt>
    <dgm:pt modelId="{E76112ED-6E15-E745-B839-CC88DDC272BF}" type="sibTrans" cxnId="{EE79EA93-300B-7242-815B-BF4AA544F15A}">
      <dgm:prSet/>
      <dgm:spPr/>
      <dgm:t>
        <a:bodyPr/>
        <a:lstStyle/>
        <a:p>
          <a:endParaRPr lang="es-ES_tradnl"/>
        </a:p>
      </dgm:t>
    </dgm:pt>
    <dgm:pt modelId="{658B6276-5AF2-B745-975B-27CA1FEB855F}">
      <dgm:prSet phldrT="[Texto]" custT="1"/>
      <dgm:spPr>
        <a:solidFill>
          <a:schemeClr val="accent5">
            <a:lumMod val="75000"/>
          </a:schemeClr>
        </a:solidFill>
      </dgm:spPr>
      <dgm:t>
        <a:bodyPr/>
        <a:lstStyle/>
        <a:p>
          <a:r>
            <a:rPr lang="es-ES_tradnl" sz="2800" dirty="0" smtClean="0">
              <a:solidFill>
                <a:schemeClr val="bg1"/>
              </a:solidFill>
              <a:latin typeface="Arial" charset="0"/>
              <a:ea typeface="Arial" charset="0"/>
              <a:cs typeface="Arial" charset="0"/>
            </a:rPr>
            <a:t>Sustancias Agotadoras del Ozono</a:t>
          </a:r>
          <a:endParaRPr lang="es-ES_tradnl" sz="2800" dirty="0">
            <a:solidFill>
              <a:schemeClr val="bg1"/>
            </a:solidFill>
            <a:latin typeface="Arial" charset="0"/>
            <a:ea typeface="Arial" charset="0"/>
            <a:cs typeface="Arial" charset="0"/>
          </a:endParaRPr>
        </a:p>
      </dgm:t>
    </dgm:pt>
    <dgm:pt modelId="{E059B6F2-0FBE-5844-8C4A-4035EDFA21C0}" type="parTrans" cxnId="{16AE9900-AABB-3444-80E1-3AEFD4B7DB81}">
      <dgm:prSet/>
      <dgm:spPr/>
      <dgm:t>
        <a:bodyPr/>
        <a:lstStyle/>
        <a:p>
          <a:endParaRPr lang="es-ES_tradnl"/>
        </a:p>
      </dgm:t>
    </dgm:pt>
    <dgm:pt modelId="{41689F68-158C-DC49-A680-68FA84536E20}" type="sibTrans" cxnId="{16AE9900-AABB-3444-80E1-3AEFD4B7DB81}">
      <dgm:prSet/>
      <dgm:spPr/>
      <dgm:t>
        <a:bodyPr/>
        <a:lstStyle/>
        <a:p>
          <a:endParaRPr lang="es-ES_tradnl"/>
        </a:p>
      </dgm:t>
    </dgm:pt>
    <dgm:pt modelId="{19E98B70-A37A-8C41-BE6A-A83DBF8510C5}">
      <dgm:prSet phldrT="[Texto]" custT="1"/>
      <dgm:spPr>
        <a:solidFill>
          <a:schemeClr val="accent1">
            <a:lumMod val="20000"/>
            <a:lumOff val="80000"/>
          </a:schemeClr>
        </a:solidFill>
      </dgm:spPr>
      <dgm:t>
        <a:bodyPr/>
        <a:lstStyle/>
        <a:p>
          <a:pPr rtl="0"/>
          <a:r>
            <a:rPr lang="es-ES_tradnl" sz="2400" b="0" i="0" u="none" strike="noStrike" dirty="0" smtClean="0">
              <a:solidFill>
                <a:schemeClr val="tx1"/>
              </a:solidFill>
              <a:effectLst/>
              <a:latin typeface="Arial" charset="0"/>
              <a:ea typeface="Arial" charset="0"/>
              <a:cs typeface="Arial" charset="0"/>
            </a:rPr>
            <a:t>CFC</a:t>
          </a:r>
          <a:endParaRPr lang="es-ES_tradnl" sz="2400" b="0" dirty="0">
            <a:latin typeface="Arial" charset="0"/>
            <a:ea typeface="Arial" charset="0"/>
            <a:cs typeface="Arial" charset="0"/>
          </a:endParaRPr>
        </a:p>
      </dgm:t>
    </dgm:pt>
    <dgm:pt modelId="{3028E911-C7AC-7441-A8E8-8828CB04E044}" type="parTrans" cxnId="{B39364FB-0D94-004F-BF9A-5B0B39D3BF65}">
      <dgm:prSet/>
      <dgm:spPr/>
      <dgm:t>
        <a:bodyPr/>
        <a:lstStyle/>
        <a:p>
          <a:endParaRPr lang="es-ES_tradnl"/>
        </a:p>
      </dgm:t>
    </dgm:pt>
    <dgm:pt modelId="{36A16EEC-5B20-FF46-98B3-511AACB26D38}" type="sibTrans" cxnId="{B39364FB-0D94-004F-BF9A-5B0B39D3BF65}">
      <dgm:prSet/>
      <dgm:spPr/>
      <dgm:t>
        <a:bodyPr/>
        <a:lstStyle/>
        <a:p>
          <a:endParaRPr lang="es-ES_tradnl"/>
        </a:p>
      </dgm:t>
    </dgm:pt>
    <dgm:pt modelId="{E9FF5254-FF24-D34D-B4DE-8E0DFCE50E05}">
      <dgm:prSet phldrT="[Texto]" custT="1"/>
      <dgm:spPr>
        <a:solidFill>
          <a:schemeClr val="bg1">
            <a:lumMod val="50000"/>
          </a:schemeClr>
        </a:solidFill>
      </dgm:spPr>
      <dgm:t>
        <a:bodyPr/>
        <a:lstStyle/>
        <a:p>
          <a:r>
            <a:rPr lang="es-ES_tradnl" sz="2800" dirty="0" smtClean="0">
              <a:solidFill>
                <a:schemeClr val="bg1"/>
              </a:solidFill>
              <a:latin typeface="Arial" charset="0"/>
              <a:ea typeface="Arial" charset="0"/>
              <a:cs typeface="Arial" charset="0"/>
            </a:rPr>
            <a:t>Gases de Efecto Invernadero</a:t>
          </a:r>
          <a:endParaRPr lang="es-ES_tradnl" sz="2800" dirty="0">
            <a:solidFill>
              <a:schemeClr val="bg1"/>
            </a:solidFill>
            <a:latin typeface="Arial" charset="0"/>
            <a:ea typeface="Arial" charset="0"/>
            <a:cs typeface="Arial" charset="0"/>
          </a:endParaRPr>
        </a:p>
      </dgm:t>
    </dgm:pt>
    <dgm:pt modelId="{F467D47E-B59A-4940-92BA-BA88460039ED}" type="parTrans" cxnId="{B75A64BF-77F2-2D44-8849-0A7E34D87EE6}">
      <dgm:prSet/>
      <dgm:spPr/>
      <dgm:t>
        <a:bodyPr/>
        <a:lstStyle/>
        <a:p>
          <a:endParaRPr lang="es-ES_tradnl"/>
        </a:p>
      </dgm:t>
    </dgm:pt>
    <dgm:pt modelId="{9E1FCAF3-49C2-F347-9B60-35C891CB66FD}" type="sibTrans" cxnId="{B75A64BF-77F2-2D44-8849-0A7E34D87EE6}">
      <dgm:prSet/>
      <dgm:spPr/>
      <dgm:t>
        <a:bodyPr/>
        <a:lstStyle/>
        <a:p>
          <a:endParaRPr lang="es-ES_tradnl"/>
        </a:p>
      </dgm:t>
    </dgm:pt>
    <dgm:pt modelId="{BC4511D5-5F8D-AD47-895D-BDC8277F361F}">
      <dgm:prSet custT="1"/>
      <dgm:spPr>
        <a:solidFill>
          <a:srgbClr val="FFFDFD"/>
        </a:solidFill>
      </dgm:spPr>
      <dgm:t>
        <a:bodyPr/>
        <a:lstStyle/>
        <a:p>
          <a:r>
            <a:rPr lang="es-ES_tradnl" sz="2800" dirty="0" err="1" smtClean="0">
              <a:solidFill>
                <a:srgbClr val="FF0000"/>
              </a:solidFill>
              <a:latin typeface="Arial" charset="0"/>
              <a:ea typeface="Arial" charset="0"/>
              <a:cs typeface="Arial" charset="0"/>
            </a:rPr>
            <a:t>NOx</a:t>
          </a:r>
          <a:endParaRPr lang="es-ES_tradnl" sz="2800" dirty="0">
            <a:solidFill>
              <a:srgbClr val="FF0000"/>
            </a:solidFill>
            <a:latin typeface="Arial" charset="0"/>
            <a:ea typeface="Arial" charset="0"/>
            <a:cs typeface="Arial" charset="0"/>
          </a:endParaRPr>
        </a:p>
      </dgm:t>
    </dgm:pt>
    <dgm:pt modelId="{060B7308-906D-FD4E-905F-0B164B4FF835}" type="parTrans" cxnId="{AB40BA7C-273E-8F44-8670-76C0F20FBDDC}">
      <dgm:prSet/>
      <dgm:spPr/>
      <dgm:t>
        <a:bodyPr/>
        <a:lstStyle/>
        <a:p>
          <a:endParaRPr lang="es-ES_tradnl"/>
        </a:p>
      </dgm:t>
    </dgm:pt>
    <dgm:pt modelId="{242C72D2-28D5-E444-95B0-790FF0F877FE}" type="sibTrans" cxnId="{AB40BA7C-273E-8F44-8670-76C0F20FBDDC}">
      <dgm:prSet/>
      <dgm:spPr/>
      <dgm:t>
        <a:bodyPr/>
        <a:lstStyle/>
        <a:p>
          <a:endParaRPr lang="es-ES_tradnl"/>
        </a:p>
      </dgm:t>
    </dgm:pt>
    <dgm:pt modelId="{6B84E1B6-4A6A-4240-9650-489ADF66C76A}">
      <dgm:prSet custT="1"/>
      <dgm:spPr>
        <a:solidFill>
          <a:srgbClr val="FFFDFD"/>
        </a:solidFill>
      </dgm:spPr>
      <dgm:t>
        <a:bodyPr/>
        <a:lstStyle/>
        <a:p>
          <a:r>
            <a:rPr lang="es-ES_tradnl" sz="2800" dirty="0" smtClean="0">
              <a:solidFill>
                <a:schemeClr val="accent5">
                  <a:lumMod val="75000"/>
                </a:schemeClr>
              </a:solidFill>
              <a:latin typeface="Arial" charset="0"/>
              <a:ea typeface="Arial" charset="0"/>
              <a:cs typeface="Arial" charset="0"/>
            </a:rPr>
            <a:t>O</a:t>
          </a:r>
          <a:r>
            <a:rPr lang="es-ES_tradnl" sz="2800" baseline="-25000" dirty="0" smtClean="0">
              <a:solidFill>
                <a:schemeClr val="accent5">
                  <a:lumMod val="75000"/>
                </a:schemeClr>
              </a:solidFill>
              <a:latin typeface="Arial" charset="0"/>
              <a:ea typeface="Arial" charset="0"/>
              <a:cs typeface="Arial" charset="0"/>
            </a:rPr>
            <a:t>3</a:t>
          </a:r>
          <a:endParaRPr lang="es-ES_tradnl" sz="2800" dirty="0">
            <a:solidFill>
              <a:schemeClr val="accent5">
                <a:lumMod val="75000"/>
              </a:schemeClr>
            </a:solidFill>
            <a:latin typeface="Arial" charset="0"/>
            <a:ea typeface="Arial" charset="0"/>
            <a:cs typeface="Arial" charset="0"/>
          </a:endParaRPr>
        </a:p>
      </dgm:t>
    </dgm:pt>
    <dgm:pt modelId="{381CF4D7-8B9B-D54C-8AFF-3460B1E7972B}" type="parTrans" cxnId="{A3CF8323-0DB1-EA4D-A9AD-7AB8ABC17046}">
      <dgm:prSet/>
      <dgm:spPr/>
      <dgm:t>
        <a:bodyPr/>
        <a:lstStyle/>
        <a:p>
          <a:endParaRPr lang="es-ES_tradnl"/>
        </a:p>
      </dgm:t>
    </dgm:pt>
    <dgm:pt modelId="{FB096FDA-38A0-6D42-B465-CAC3503A917B}" type="sibTrans" cxnId="{A3CF8323-0DB1-EA4D-A9AD-7AB8ABC17046}">
      <dgm:prSet/>
      <dgm:spPr/>
      <dgm:t>
        <a:bodyPr/>
        <a:lstStyle/>
        <a:p>
          <a:endParaRPr lang="es-ES_tradnl"/>
        </a:p>
      </dgm:t>
    </dgm:pt>
    <dgm:pt modelId="{DF052010-3426-7F49-9D72-F69AC60C8B66}">
      <dgm:prSet custT="1"/>
      <dgm:spPr>
        <a:solidFill>
          <a:srgbClr val="FFFDFD"/>
        </a:solidFill>
      </dgm:spPr>
      <dgm:t>
        <a:bodyPr/>
        <a:lstStyle/>
        <a:p>
          <a:r>
            <a:rPr lang="es-ES_tradnl" sz="2800" dirty="0" smtClean="0">
              <a:solidFill>
                <a:srgbClr val="FF0000"/>
              </a:solidFill>
              <a:latin typeface="Arial" charset="0"/>
              <a:ea typeface="Arial" charset="0"/>
              <a:cs typeface="Arial" charset="0"/>
            </a:rPr>
            <a:t>SO</a:t>
          </a:r>
          <a:r>
            <a:rPr lang="es-ES_tradnl" sz="2800" baseline="-25000" dirty="0" smtClean="0">
              <a:solidFill>
                <a:srgbClr val="FF0000"/>
              </a:solidFill>
              <a:latin typeface="Arial" charset="0"/>
              <a:ea typeface="Arial" charset="0"/>
              <a:cs typeface="Arial" charset="0"/>
            </a:rPr>
            <a:t>2</a:t>
          </a:r>
          <a:endParaRPr lang="es-ES_tradnl" sz="2800" dirty="0">
            <a:solidFill>
              <a:srgbClr val="FF0000"/>
            </a:solidFill>
            <a:latin typeface="Arial" charset="0"/>
            <a:ea typeface="Arial" charset="0"/>
            <a:cs typeface="Arial" charset="0"/>
          </a:endParaRPr>
        </a:p>
      </dgm:t>
    </dgm:pt>
    <dgm:pt modelId="{D27B68F5-9254-C043-BC5E-C235A90F188F}" type="parTrans" cxnId="{236AA550-972A-1143-B4A7-ACEC0322AEF5}">
      <dgm:prSet/>
      <dgm:spPr/>
      <dgm:t>
        <a:bodyPr/>
        <a:lstStyle/>
        <a:p>
          <a:endParaRPr lang="es-ES_tradnl"/>
        </a:p>
      </dgm:t>
    </dgm:pt>
    <dgm:pt modelId="{AB02C9EC-8D82-C541-9409-FD7CCBBD06EA}" type="sibTrans" cxnId="{236AA550-972A-1143-B4A7-ACEC0322AEF5}">
      <dgm:prSet/>
      <dgm:spPr/>
      <dgm:t>
        <a:bodyPr/>
        <a:lstStyle/>
        <a:p>
          <a:endParaRPr lang="es-ES_tradnl"/>
        </a:p>
      </dgm:t>
    </dgm:pt>
    <dgm:pt modelId="{B7EB1D72-12F7-D740-B1A0-DAD9929734D9}">
      <dgm:prSet custT="1"/>
      <dgm:spPr>
        <a:solidFill>
          <a:srgbClr val="FFFDFD"/>
        </a:solidFill>
      </dgm:spPr>
      <dgm:t>
        <a:bodyPr/>
        <a:lstStyle/>
        <a:p>
          <a:r>
            <a:rPr lang="es-ES_tradnl" sz="2800" dirty="0" smtClean="0">
              <a:solidFill>
                <a:srgbClr val="FF0000"/>
              </a:solidFill>
              <a:latin typeface="Arial" charset="0"/>
              <a:ea typeface="Arial" charset="0"/>
              <a:cs typeface="Arial" charset="0"/>
            </a:rPr>
            <a:t>PM</a:t>
          </a:r>
          <a:endParaRPr lang="es-ES_tradnl" sz="2800" dirty="0">
            <a:solidFill>
              <a:srgbClr val="FF0000"/>
            </a:solidFill>
            <a:latin typeface="Arial" charset="0"/>
            <a:ea typeface="Arial" charset="0"/>
            <a:cs typeface="Arial" charset="0"/>
          </a:endParaRPr>
        </a:p>
      </dgm:t>
    </dgm:pt>
    <dgm:pt modelId="{C49D105E-758A-4B46-AF53-B45BF6428360}" type="parTrans" cxnId="{A3E6D8D9-F808-C544-AB8B-CE1727B9F77D}">
      <dgm:prSet/>
      <dgm:spPr/>
      <dgm:t>
        <a:bodyPr/>
        <a:lstStyle/>
        <a:p>
          <a:endParaRPr lang="es-ES_tradnl"/>
        </a:p>
      </dgm:t>
    </dgm:pt>
    <dgm:pt modelId="{B95203BB-7CE8-D548-B6C4-C9399737CDDA}" type="sibTrans" cxnId="{A3E6D8D9-F808-C544-AB8B-CE1727B9F77D}">
      <dgm:prSet/>
      <dgm:spPr/>
      <dgm:t>
        <a:bodyPr/>
        <a:lstStyle/>
        <a:p>
          <a:endParaRPr lang="es-ES_tradnl"/>
        </a:p>
      </dgm:t>
    </dgm:pt>
    <dgm:pt modelId="{B7DD3904-2F9F-7D49-9E3F-567FC6CFFAEE}">
      <dgm:prSet phldrT="[Texto]" custT="1"/>
      <dgm:spPr>
        <a:solidFill>
          <a:schemeClr val="accent4">
            <a:lumMod val="75000"/>
          </a:schemeClr>
        </a:solidFill>
      </dgm:spPr>
      <dgm:t>
        <a:bodyPr/>
        <a:lstStyle/>
        <a:p>
          <a:r>
            <a:rPr lang="es-ES_tradnl" sz="2500" dirty="0" smtClean="0">
              <a:solidFill>
                <a:schemeClr val="bg1"/>
              </a:solidFill>
              <a:latin typeface="Arial" charset="0"/>
              <a:ea typeface="Arial" charset="0"/>
              <a:cs typeface="Arial" charset="0"/>
            </a:rPr>
            <a:t>Contaminantes </a:t>
          </a:r>
          <a:r>
            <a:rPr lang="es-ES_tradnl" sz="3200" dirty="0" smtClean="0">
              <a:solidFill>
                <a:schemeClr val="bg1"/>
              </a:solidFill>
              <a:latin typeface="Arial" charset="0"/>
              <a:ea typeface="Arial" charset="0"/>
              <a:cs typeface="Arial" charset="0"/>
            </a:rPr>
            <a:t>Tóxicos</a:t>
          </a:r>
          <a:endParaRPr lang="es-ES_tradnl" sz="3200" dirty="0">
            <a:solidFill>
              <a:schemeClr val="bg1"/>
            </a:solidFill>
            <a:latin typeface="Arial" charset="0"/>
            <a:ea typeface="Arial" charset="0"/>
            <a:cs typeface="Arial" charset="0"/>
          </a:endParaRPr>
        </a:p>
      </dgm:t>
    </dgm:pt>
    <dgm:pt modelId="{874B399E-2AA8-3D40-BD04-70913C128488}" type="sibTrans" cxnId="{26DF90DD-8484-1F40-B869-59399A3A9EFC}">
      <dgm:prSet/>
      <dgm:spPr/>
      <dgm:t>
        <a:bodyPr/>
        <a:lstStyle/>
        <a:p>
          <a:endParaRPr lang="es-ES_tradnl"/>
        </a:p>
      </dgm:t>
    </dgm:pt>
    <dgm:pt modelId="{6EDB8257-38E8-7844-8213-70F3B07BA932}" type="parTrans" cxnId="{26DF90DD-8484-1F40-B869-59399A3A9EFC}">
      <dgm:prSet/>
      <dgm:spPr/>
      <dgm:t>
        <a:bodyPr/>
        <a:lstStyle/>
        <a:p>
          <a:endParaRPr lang="es-ES_tradnl"/>
        </a:p>
      </dgm:t>
    </dgm:pt>
    <dgm:pt modelId="{E211AD5F-BF65-804C-97AD-A01364FE6AC0}">
      <dgm:prSet custT="1"/>
      <dgm:spPr>
        <a:solidFill>
          <a:schemeClr val="accent2">
            <a:lumMod val="20000"/>
            <a:lumOff val="80000"/>
          </a:schemeClr>
        </a:solidFill>
      </dgm:spPr>
      <dgm:t>
        <a:bodyPr/>
        <a:lstStyle/>
        <a:p>
          <a:r>
            <a:rPr lang="es-ES_tradnl" sz="2400" dirty="0" smtClean="0">
              <a:solidFill>
                <a:srgbClr val="FF0000"/>
              </a:solidFill>
              <a:latin typeface="Arial" charset="0"/>
              <a:ea typeface="Arial" charset="0"/>
              <a:cs typeface="Arial" charset="0"/>
            </a:rPr>
            <a:t>Arsénico </a:t>
          </a:r>
          <a:endParaRPr lang="es-ES_tradnl" sz="2400" dirty="0">
            <a:solidFill>
              <a:srgbClr val="FF0000"/>
            </a:solidFill>
            <a:latin typeface="Arial" charset="0"/>
            <a:ea typeface="Arial" charset="0"/>
            <a:cs typeface="Arial" charset="0"/>
          </a:endParaRPr>
        </a:p>
      </dgm:t>
    </dgm:pt>
    <dgm:pt modelId="{4D7EB8C3-3C5E-7345-AF4A-E39BD1B26233}" type="parTrans" cxnId="{76321F77-FD15-4849-90E2-C6CB537DEC32}">
      <dgm:prSet/>
      <dgm:spPr/>
      <dgm:t>
        <a:bodyPr/>
        <a:lstStyle/>
        <a:p>
          <a:endParaRPr lang="es-ES_tradnl"/>
        </a:p>
      </dgm:t>
    </dgm:pt>
    <dgm:pt modelId="{DFE38A16-BBE5-6D40-857D-2F7262222007}" type="sibTrans" cxnId="{76321F77-FD15-4849-90E2-C6CB537DEC32}">
      <dgm:prSet/>
      <dgm:spPr/>
      <dgm:t>
        <a:bodyPr/>
        <a:lstStyle/>
        <a:p>
          <a:endParaRPr lang="es-ES_tradnl"/>
        </a:p>
      </dgm:t>
    </dgm:pt>
    <dgm:pt modelId="{28340DD8-5935-3448-8A7B-DA38D7A7EE95}">
      <dgm:prSet custT="1"/>
      <dgm:spPr>
        <a:solidFill>
          <a:schemeClr val="accent2">
            <a:lumMod val="20000"/>
            <a:lumOff val="80000"/>
          </a:schemeClr>
        </a:solidFill>
      </dgm:spPr>
      <dgm:t>
        <a:bodyPr/>
        <a:lstStyle/>
        <a:p>
          <a:r>
            <a:rPr lang="es-ES_tradnl" sz="2400" dirty="0" smtClean="0">
              <a:solidFill>
                <a:schemeClr val="tx1"/>
              </a:solidFill>
              <a:latin typeface="Arial" charset="0"/>
              <a:ea typeface="Arial" charset="0"/>
              <a:cs typeface="Arial" charset="0"/>
            </a:rPr>
            <a:t>Hidracina</a:t>
          </a:r>
          <a:r>
            <a:rPr lang="es-ES_tradnl" sz="2400" dirty="0" smtClean="0">
              <a:solidFill>
                <a:srgbClr val="FF0000"/>
              </a:solidFill>
              <a:latin typeface="Arial" charset="0"/>
              <a:ea typeface="Arial" charset="0"/>
              <a:cs typeface="Arial" charset="0"/>
            </a:rPr>
            <a:t> </a:t>
          </a:r>
          <a:endParaRPr lang="es-ES_tradnl" sz="2400" dirty="0">
            <a:solidFill>
              <a:srgbClr val="FF0000"/>
            </a:solidFill>
            <a:latin typeface="Arial" charset="0"/>
            <a:ea typeface="Arial" charset="0"/>
            <a:cs typeface="Arial" charset="0"/>
          </a:endParaRPr>
        </a:p>
      </dgm:t>
    </dgm:pt>
    <dgm:pt modelId="{31A105C6-89C9-B544-A895-50EDEF371DE2}" type="parTrans" cxnId="{17E0F28E-B093-0847-90A1-130B9D0CC7B6}">
      <dgm:prSet/>
      <dgm:spPr/>
      <dgm:t>
        <a:bodyPr/>
        <a:lstStyle/>
        <a:p>
          <a:endParaRPr lang="es-ES_tradnl"/>
        </a:p>
      </dgm:t>
    </dgm:pt>
    <dgm:pt modelId="{46E35A00-48CB-984F-BF35-F8DDBAA46660}" type="sibTrans" cxnId="{17E0F28E-B093-0847-90A1-130B9D0CC7B6}">
      <dgm:prSet/>
      <dgm:spPr/>
      <dgm:t>
        <a:bodyPr/>
        <a:lstStyle/>
        <a:p>
          <a:endParaRPr lang="es-ES_tradnl"/>
        </a:p>
      </dgm:t>
    </dgm:pt>
    <dgm:pt modelId="{C4B18038-345B-764E-B527-07310BC64C7D}">
      <dgm:prSet custT="1"/>
      <dgm:spPr>
        <a:solidFill>
          <a:schemeClr val="accent2">
            <a:lumMod val="20000"/>
            <a:lumOff val="80000"/>
          </a:schemeClr>
        </a:solidFill>
      </dgm:spPr>
      <dgm:t>
        <a:bodyPr/>
        <a:lstStyle/>
        <a:p>
          <a:r>
            <a:rPr lang="es-ES_tradnl" sz="2400" dirty="0" smtClean="0">
              <a:solidFill>
                <a:srgbClr val="FF0000"/>
              </a:solidFill>
              <a:latin typeface="Arial" charset="0"/>
              <a:ea typeface="Arial" charset="0"/>
              <a:cs typeface="Arial" charset="0"/>
            </a:rPr>
            <a:t>Benceno </a:t>
          </a:r>
          <a:endParaRPr lang="es-ES_tradnl" sz="2400" dirty="0">
            <a:solidFill>
              <a:srgbClr val="FF0000"/>
            </a:solidFill>
            <a:latin typeface="Arial" charset="0"/>
            <a:ea typeface="Arial" charset="0"/>
            <a:cs typeface="Arial" charset="0"/>
          </a:endParaRPr>
        </a:p>
      </dgm:t>
    </dgm:pt>
    <dgm:pt modelId="{4AB6B796-7E70-8445-B980-B2A33F43A686}" type="parTrans" cxnId="{8F66ECBC-5C4C-284C-B8B7-68D152300B39}">
      <dgm:prSet/>
      <dgm:spPr/>
      <dgm:t>
        <a:bodyPr/>
        <a:lstStyle/>
        <a:p>
          <a:endParaRPr lang="es-ES_tradnl"/>
        </a:p>
      </dgm:t>
    </dgm:pt>
    <dgm:pt modelId="{11C2CBA2-C498-4F40-9905-1D8AF11968E1}" type="sibTrans" cxnId="{8F66ECBC-5C4C-284C-B8B7-68D152300B39}">
      <dgm:prSet/>
      <dgm:spPr/>
      <dgm:t>
        <a:bodyPr/>
        <a:lstStyle/>
        <a:p>
          <a:endParaRPr lang="es-ES_tradnl"/>
        </a:p>
      </dgm:t>
    </dgm:pt>
    <dgm:pt modelId="{6BCC5356-EA97-5F42-8208-DCB1A6BB6E20}">
      <dgm:prSet custT="1"/>
      <dgm:spPr>
        <a:solidFill>
          <a:schemeClr val="accent2">
            <a:lumMod val="20000"/>
            <a:lumOff val="80000"/>
          </a:schemeClr>
        </a:solidFill>
      </dgm:spPr>
      <dgm:t>
        <a:bodyPr/>
        <a:lstStyle/>
        <a:p>
          <a:r>
            <a:rPr lang="es-ES_tradnl" sz="2400" dirty="0" smtClean="0">
              <a:solidFill>
                <a:srgbClr val="FF0000"/>
              </a:solidFill>
              <a:latin typeface="Arial" charset="0"/>
              <a:ea typeface="Arial" charset="0"/>
              <a:cs typeface="Arial" charset="0"/>
            </a:rPr>
            <a:t>Mercurio</a:t>
          </a:r>
          <a:endParaRPr lang="es-ES_tradnl" sz="2400" dirty="0">
            <a:solidFill>
              <a:srgbClr val="FF0000"/>
            </a:solidFill>
            <a:latin typeface="Arial" charset="0"/>
            <a:ea typeface="Arial" charset="0"/>
            <a:cs typeface="Arial" charset="0"/>
          </a:endParaRPr>
        </a:p>
      </dgm:t>
    </dgm:pt>
    <dgm:pt modelId="{78A512DD-40C0-8E4D-8B62-339AC2D8538A}" type="parTrans" cxnId="{A6AC31FC-C0B6-0846-823F-2582BC12FCC1}">
      <dgm:prSet/>
      <dgm:spPr/>
      <dgm:t>
        <a:bodyPr/>
        <a:lstStyle/>
        <a:p>
          <a:endParaRPr lang="es-ES_tradnl"/>
        </a:p>
      </dgm:t>
    </dgm:pt>
    <dgm:pt modelId="{D000F744-133A-9E4E-8479-9A7DDA69933C}" type="sibTrans" cxnId="{A6AC31FC-C0B6-0846-823F-2582BC12FCC1}">
      <dgm:prSet/>
      <dgm:spPr/>
      <dgm:t>
        <a:bodyPr/>
        <a:lstStyle/>
        <a:p>
          <a:endParaRPr lang="es-ES_tradnl"/>
        </a:p>
      </dgm:t>
    </dgm:pt>
    <dgm:pt modelId="{B267E5FB-18F4-2D4D-ACFA-60E4996B1F04}">
      <dgm:prSet custT="1"/>
      <dgm:spPr>
        <a:solidFill>
          <a:schemeClr val="accent1">
            <a:lumMod val="20000"/>
            <a:lumOff val="80000"/>
          </a:schemeClr>
        </a:solidFill>
      </dgm:spPr>
      <dgm:t>
        <a:bodyPr/>
        <a:lstStyle/>
        <a:p>
          <a:pPr rtl="0"/>
          <a:r>
            <a:rPr lang="es-ES_tradnl" sz="2400" b="0" i="0" u="none" strike="noStrike" dirty="0" smtClean="0">
              <a:solidFill>
                <a:schemeClr val="tx1"/>
              </a:solidFill>
              <a:effectLst/>
              <a:latin typeface="Arial" charset="0"/>
              <a:ea typeface="Arial" charset="0"/>
              <a:cs typeface="Arial" charset="0"/>
            </a:rPr>
            <a:t>HCFC</a:t>
          </a:r>
        </a:p>
      </dgm:t>
    </dgm:pt>
    <dgm:pt modelId="{8070AF10-8DF9-5245-8DE3-779A1FDDEEDB}" type="parTrans" cxnId="{A2A93E7C-C145-1D40-B337-95EB40E06407}">
      <dgm:prSet/>
      <dgm:spPr/>
      <dgm:t>
        <a:bodyPr/>
        <a:lstStyle/>
        <a:p>
          <a:endParaRPr lang="es-ES_tradnl"/>
        </a:p>
      </dgm:t>
    </dgm:pt>
    <dgm:pt modelId="{4E9545F4-4CE3-4949-972D-621B22C2E68B}" type="sibTrans" cxnId="{A2A93E7C-C145-1D40-B337-95EB40E06407}">
      <dgm:prSet/>
      <dgm:spPr/>
      <dgm:t>
        <a:bodyPr/>
        <a:lstStyle/>
        <a:p>
          <a:endParaRPr lang="es-ES_tradnl"/>
        </a:p>
      </dgm:t>
    </dgm:pt>
    <dgm:pt modelId="{6C2BE340-7C5A-6244-A454-D9D213F9006A}">
      <dgm:prSet custT="1"/>
      <dgm:spPr>
        <a:solidFill>
          <a:schemeClr val="accent1">
            <a:lumMod val="20000"/>
            <a:lumOff val="80000"/>
          </a:schemeClr>
        </a:solidFill>
      </dgm:spPr>
      <dgm:t>
        <a:bodyPr/>
        <a:lstStyle/>
        <a:p>
          <a:pPr rtl="0"/>
          <a:r>
            <a:rPr lang="es-ES_tradnl" sz="2400" b="0" i="0" u="none" strike="noStrike" dirty="0" err="1" smtClean="0">
              <a:solidFill>
                <a:schemeClr val="tx1"/>
              </a:solidFill>
              <a:effectLst/>
              <a:latin typeface="Arial" charset="0"/>
              <a:ea typeface="Arial" charset="0"/>
              <a:cs typeface="Arial" charset="0"/>
            </a:rPr>
            <a:t>Halones</a:t>
          </a:r>
          <a:endParaRPr lang="es-ES_tradnl" sz="2400" b="0" i="0" u="none" strike="noStrike" dirty="0" smtClean="0">
            <a:solidFill>
              <a:schemeClr val="tx1"/>
            </a:solidFill>
            <a:effectLst/>
            <a:latin typeface="Arial" charset="0"/>
            <a:ea typeface="Arial" charset="0"/>
            <a:cs typeface="Arial" charset="0"/>
          </a:endParaRPr>
        </a:p>
      </dgm:t>
    </dgm:pt>
    <dgm:pt modelId="{BD70F158-0E94-0949-A8BF-B260BDBBD520}" type="parTrans" cxnId="{C7083F1A-7406-2D46-9A0A-8048C220E8E8}">
      <dgm:prSet/>
      <dgm:spPr/>
      <dgm:t>
        <a:bodyPr/>
        <a:lstStyle/>
        <a:p>
          <a:endParaRPr lang="es-ES_tradnl"/>
        </a:p>
      </dgm:t>
    </dgm:pt>
    <dgm:pt modelId="{F7A1EF72-E473-6345-9AEC-B3A0A1261756}" type="sibTrans" cxnId="{C7083F1A-7406-2D46-9A0A-8048C220E8E8}">
      <dgm:prSet/>
      <dgm:spPr/>
      <dgm:t>
        <a:bodyPr/>
        <a:lstStyle/>
        <a:p>
          <a:endParaRPr lang="es-ES_tradnl"/>
        </a:p>
      </dgm:t>
    </dgm:pt>
    <dgm:pt modelId="{CCA66629-6531-0C4B-A507-E6A90B72CF47}">
      <dgm:prSet custT="1"/>
      <dgm:spPr>
        <a:solidFill>
          <a:schemeClr val="accent1">
            <a:lumMod val="20000"/>
            <a:lumOff val="80000"/>
          </a:schemeClr>
        </a:solidFill>
      </dgm:spPr>
      <dgm:t>
        <a:bodyPr/>
        <a:lstStyle/>
        <a:p>
          <a:pPr rtl="0"/>
          <a:r>
            <a:rPr lang="es-ES_tradnl" sz="2400" b="0" i="0" u="none" strike="noStrike" dirty="0" smtClean="0">
              <a:solidFill>
                <a:schemeClr val="tx1"/>
              </a:solidFill>
              <a:effectLst/>
              <a:latin typeface="Arial" charset="0"/>
              <a:ea typeface="Arial" charset="0"/>
              <a:cs typeface="Arial" charset="0"/>
            </a:rPr>
            <a:t>HBFC</a:t>
          </a:r>
        </a:p>
      </dgm:t>
    </dgm:pt>
    <dgm:pt modelId="{18D96C6C-B20F-A544-9510-D7348BC1C2A5}" type="parTrans" cxnId="{DC11EE18-7875-9E40-9311-394B9D06BCEE}">
      <dgm:prSet/>
      <dgm:spPr/>
      <dgm:t>
        <a:bodyPr/>
        <a:lstStyle/>
        <a:p>
          <a:endParaRPr lang="es-ES_tradnl"/>
        </a:p>
      </dgm:t>
    </dgm:pt>
    <dgm:pt modelId="{C805016C-9698-A74B-9902-D2C178E87FFC}" type="sibTrans" cxnId="{DC11EE18-7875-9E40-9311-394B9D06BCEE}">
      <dgm:prSet/>
      <dgm:spPr/>
      <dgm:t>
        <a:bodyPr/>
        <a:lstStyle/>
        <a:p>
          <a:endParaRPr lang="es-ES_tradnl"/>
        </a:p>
      </dgm:t>
    </dgm:pt>
    <dgm:pt modelId="{AB89B586-0942-394F-A7EF-6B2546DD27D5}">
      <dgm:prSet custT="1"/>
      <dgm:spPr>
        <a:solidFill>
          <a:schemeClr val="accent1">
            <a:lumMod val="20000"/>
            <a:lumOff val="80000"/>
          </a:schemeClr>
        </a:solidFill>
      </dgm:spPr>
      <dgm:t>
        <a:bodyPr/>
        <a:lstStyle/>
        <a:p>
          <a:pPr rtl="0"/>
          <a:r>
            <a:rPr lang="es-ES_tradnl" sz="2400" b="0" i="0" u="none" strike="noStrike" dirty="0" smtClean="0">
              <a:solidFill>
                <a:schemeClr val="tx1"/>
              </a:solidFill>
              <a:effectLst/>
              <a:latin typeface="Arial" charset="0"/>
              <a:ea typeface="Arial" charset="0"/>
              <a:cs typeface="Arial" charset="0"/>
            </a:rPr>
            <a:t>BCM</a:t>
          </a:r>
        </a:p>
      </dgm:t>
    </dgm:pt>
    <dgm:pt modelId="{DEF3671D-9F4C-424D-A993-B15195B72494}" type="parTrans" cxnId="{B1270C13-2905-4A4D-86E1-D4211CA6763F}">
      <dgm:prSet/>
      <dgm:spPr/>
      <dgm:t>
        <a:bodyPr/>
        <a:lstStyle/>
        <a:p>
          <a:endParaRPr lang="es-ES_tradnl"/>
        </a:p>
      </dgm:t>
    </dgm:pt>
    <dgm:pt modelId="{76EC320D-157C-1B40-9E6D-1701A3317484}" type="sibTrans" cxnId="{B1270C13-2905-4A4D-86E1-D4211CA6763F}">
      <dgm:prSet/>
      <dgm:spPr/>
      <dgm:t>
        <a:bodyPr/>
        <a:lstStyle/>
        <a:p>
          <a:endParaRPr lang="es-ES_tradnl"/>
        </a:p>
      </dgm:t>
    </dgm:pt>
    <dgm:pt modelId="{0B1A27C1-5A6E-8D48-8822-28D864B74906}">
      <dgm:prSet custT="1"/>
      <dgm:spPr>
        <a:solidFill>
          <a:schemeClr val="accent1">
            <a:lumMod val="20000"/>
            <a:lumOff val="80000"/>
          </a:schemeClr>
        </a:solidFill>
      </dgm:spPr>
      <dgm:t>
        <a:bodyPr/>
        <a:lstStyle/>
        <a:p>
          <a:pPr rtl="0"/>
          <a:r>
            <a:rPr lang="es-ES_tradnl" sz="2400" b="0" i="0" u="none" strike="noStrike" dirty="0" smtClean="0">
              <a:solidFill>
                <a:schemeClr val="tx1"/>
              </a:solidFill>
              <a:effectLst/>
              <a:latin typeface="Arial" charset="0"/>
              <a:ea typeface="Arial" charset="0"/>
              <a:cs typeface="Arial" charset="0"/>
            </a:rPr>
            <a:t>MCF</a:t>
          </a:r>
        </a:p>
      </dgm:t>
    </dgm:pt>
    <dgm:pt modelId="{4465181A-3567-7140-848B-FF794C3269FB}" type="parTrans" cxnId="{9AE4F413-E570-6342-999A-CC64161CD1F2}">
      <dgm:prSet/>
      <dgm:spPr/>
      <dgm:t>
        <a:bodyPr/>
        <a:lstStyle/>
        <a:p>
          <a:endParaRPr lang="es-ES_tradnl"/>
        </a:p>
      </dgm:t>
    </dgm:pt>
    <dgm:pt modelId="{47A1B30F-A13C-5146-AA26-BF9C8587BACC}" type="sibTrans" cxnId="{9AE4F413-E570-6342-999A-CC64161CD1F2}">
      <dgm:prSet/>
      <dgm:spPr/>
      <dgm:t>
        <a:bodyPr/>
        <a:lstStyle/>
        <a:p>
          <a:endParaRPr lang="es-ES_tradnl"/>
        </a:p>
      </dgm:t>
    </dgm:pt>
    <dgm:pt modelId="{F7F771C2-90DD-3141-BB8E-F47F009F0BA9}">
      <dgm:prSet custT="1"/>
      <dgm:spPr>
        <a:solidFill>
          <a:schemeClr val="accent1">
            <a:lumMod val="20000"/>
            <a:lumOff val="80000"/>
          </a:schemeClr>
        </a:solidFill>
      </dgm:spPr>
      <dgm:t>
        <a:bodyPr/>
        <a:lstStyle/>
        <a:p>
          <a:pPr rtl="0"/>
          <a:r>
            <a:rPr lang="es-ES_tradnl" sz="2400" b="0" i="0" u="none" strike="noStrike" dirty="0" smtClean="0">
              <a:solidFill>
                <a:schemeClr val="tx1"/>
              </a:solidFill>
              <a:effectLst/>
              <a:latin typeface="Arial" charset="0"/>
              <a:ea typeface="Arial" charset="0"/>
              <a:cs typeface="Arial" charset="0"/>
            </a:rPr>
            <a:t>CCl</a:t>
          </a:r>
          <a:r>
            <a:rPr lang="es-ES_tradnl" sz="2400" b="0" i="0" u="none" strike="noStrike" baseline="-25000" dirty="0" smtClean="0">
              <a:solidFill>
                <a:schemeClr val="tx1"/>
              </a:solidFill>
              <a:effectLst/>
              <a:latin typeface="Arial" charset="0"/>
              <a:ea typeface="Arial" charset="0"/>
              <a:cs typeface="Arial" charset="0"/>
            </a:rPr>
            <a:t>4</a:t>
          </a:r>
        </a:p>
      </dgm:t>
    </dgm:pt>
    <dgm:pt modelId="{7CD50805-3408-3248-BA15-3DB1D9E85141}" type="parTrans" cxnId="{8DB1B3C3-E7A1-8D46-9B75-38A550B1A207}">
      <dgm:prSet/>
      <dgm:spPr/>
      <dgm:t>
        <a:bodyPr/>
        <a:lstStyle/>
        <a:p>
          <a:endParaRPr lang="es-ES_tradnl"/>
        </a:p>
      </dgm:t>
    </dgm:pt>
    <dgm:pt modelId="{278BEAF8-5A04-B449-B443-C85B8C2B27A3}" type="sibTrans" cxnId="{8DB1B3C3-E7A1-8D46-9B75-38A550B1A207}">
      <dgm:prSet/>
      <dgm:spPr/>
      <dgm:t>
        <a:bodyPr/>
        <a:lstStyle/>
        <a:p>
          <a:endParaRPr lang="es-ES_tradnl"/>
        </a:p>
      </dgm:t>
    </dgm:pt>
    <dgm:pt modelId="{585BA779-542C-204D-A4AF-3D56CBE03490}">
      <dgm:prSet custT="1"/>
      <dgm:spPr>
        <a:solidFill>
          <a:schemeClr val="accent1">
            <a:lumMod val="20000"/>
            <a:lumOff val="80000"/>
          </a:schemeClr>
        </a:solidFill>
      </dgm:spPr>
      <dgm:t>
        <a:bodyPr/>
        <a:lstStyle/>
        <a:p>
          <a:r>
            <a:rPr lang="es-ES_tradnl" sz="3200" dirty="0" smtClean="0">
              <a:solidFill>
                <a:schemeClr val="tx1"/>
              </a:solidFill>
              <a:latin typeface="Arial" charset="0"/>
              <a:ea typeface="Arial" charset="0"/>
              <a:cs typeface="Arial" charset="0"/>
            </a:rPr>
            <a:t>...</a:t>
          </a:r>
          <a:endParaRPr lang="es-ES_tradnl" sz="3200" dirty="0">
            <a:solidFill>
              <a:schemeClr val="tx1"/>
            </a:solidFill>
            <a:latin typeface="Arial" charset="0"/>
            <a:ea typeface="Arial" charset="0"/>
            <a:cs typeface="Arial" charset="0"/>
          </a:endParaRPr>
        </a:p>
      </dgm:t>
    </dgm:pt>
    <dgm:pt modelId="{F64DAB07-632D-6F45-BCCB-B4BCBC6B7A6B}" type="parTrans" cxnId="{1E5B65D6-D43A-6249-BD16-1E13680C8008}">
      <dgm:prSet/>
      <dgm:spPr/>
      <dgm:t>
        <a:bodyPr/>
        <a:lstStyle/>
        <a:p>
          <a:endParaRPr lang="es-ES_tradnl"/>
        </a:p>
      </dgm:t>
    </dgm:pt>
    <dgm:pt modelId="{3C5F8F41-680B-2245-AB6F-41913D5B3B02}" type="sibTrans" cxnId="{1E5B65D6-D43A-6249-BD16-1E13680C8008}">
      <dgm:prSet/>
      <dgm:spPr/>
      <dgm:t>
        <a:bodyPr/>
        <a:lstStyle/>
        <a:p>
          <a:endParaRPr lang="es-ES_tradnl"/>
        </a:p>
      </dgm:t>
    </dgm:pt>
    <dgm:pt modelId="{DFDC1650-A213-3D4E-B4B1-0708ED488466}">
      <dgm:prSet phldrT="[Texto]" custT="1"/>
      <dgm:spPr>
        <a:solidFill>
          <a:schemeClr val="bg1">
            <a:lumMod val="85000"/>
          </a:schemeClr>
        </a:solidFill>
      </dgm:spPr>
      <dgm:t>
        <a:bodyPr/>
        <a:lstStyle/>
        <a:p>
          <a:r>
            <a:rPr lang="es-ES_tradnl" sz="2400" dirty="0" smtClean="0">
              <a:solidFill>
                <a:srgbClr val="FF0000"/>
              </a:solidFill>
              <a:latin typeface="Arial" charset="0"/>
              <a:ea typeface="Arial" charset="0"/>
              <a:cs typeface="Arial" charset="0"/>
            </a:rPr>
            <a:t>CO</a:t>
          </a:r>
          <a:r>
            <a:rPr lang="es-ES_tradnl" sz="2400" baseline="-25000" dirty="0" smtClean="0">
              <a:solidFill>
                <a:srgbClr val="FF0000"/>
              </a:solidFill>
              <a:latin typeface="Arial" charset="0"/>
              <a:ea typeface="Arial" charset="0"/>
              <a:cs typeface="Arial" charset="0"/>
            </a:rPr>
            <a:t>2</a:t>
          </a:r>
          <a:endParaRPr lang="es-ES_tradnl" sz="2400" baseline="-25000" dirty="0">
            <a:solidFill>
              <a:srgbClr val="FF0000"/>
            </a:solidFill>
            <a:latin typeface="Arial" charset="0"/>
            <a:ea typeface="Arial" charset="0"/>
            <a:cs typeface="Arial" charset="0"/>
          </a:endParaRPr>
        </a:p>
      </dgm:t>
    </dgm:pt>
    <dgm:pt modelId="{5FDE16B7-F06C-9C46-91DC-77FAE13D2699}" type="parTrans" cxnId="{038D51C2-B820-2C48-B749-B38A93D7F1B6}">
      <dgm:prSet/>
      <dgm:spPr/>
      <dgm:t>
        <a:bodyPr/>
        <a:lstStyle/>
        <a:p>
          <a:endParaRPr lang="es-ES_tradnl"/>
        </a:p>
      </dgm:t>
    </dgm:pt>
    <dgm:pt modelId="{53344A71-A999-9C48-ACF3-83785B3FF210}" type="sibTrans" cxnId="{038D51C2-B820-2C48-B749-B38A93D7F1B6}">
      <dgm:prSet/>
      <dgm:spPr/>
      <dgm:t>
        <a:bodyPr/>
        <a:lstStyle/>
        <a:p>
          <a:endParaRPr lang="es-ES_tradnl"/>
        </a:p>
      </dgm:t>
    </dgm:pt>
    <dgm:pt modelId="{ED62A807-4DC8-C447-BE9F-CA1554BFF8D9}">
      <dgm:prSet phldrT="[Texto]" custT="1"/>
      <dgm:spPr>
        <a:solidFill>
          <a:schemeClr val="bg1">
            <a:lumMod val="85000"/>
          </a:schemeClr>
        </a:solidFill>
      </dgm:spPr>
      <dgm:t>
        <a:bodyPr/>
        <a:lstStyle/>
        <a:p>
          <a:r>
            <a:rPr lang="es-ES_tradnl" sz="2400" dirty="0" smtClean="0">
              <a:solidFill>
                <a:srgbClr val="FF0000"/>
              </a:solidFill>
              <a:latin typeface="Arial" charset="0"/>
              <a:ea typeface="Arial" charset="0"/>
              <a:cs typeface="Arial" charset="0"/>
            </a:rPr>
            <a:t>CH</a:t>
          </a:r>
          <a:r>
            <a:rPr lang="es-ES_tradnl" sz="2400" baseline="-25000" dirty="0" smtClean="0">
              <a:solidFill>
                <a:srgbClr val="FF0000"/>
              </a:solidFill>
              <a:latin typeface="Arial" charset="0"/>
              <a:ea typeface="Arial" charset="0"/>
              <a:cs typeface="Arial" charset="0"/>
            </a:rPr>
            <a:t>4</a:t>
          </a:r>
          <a:endParaRPr lang="es-ES_tradnl" sz="2400" baseline="-25000" dirty="0">
            <a:solidFill>
              <a:srgbClr val="FF0000"/>
            </a:solidFill>
            <a:latin typeface="Arial" charset="0"/>
            <a:ea typeface="Arial" charset="0"/>
            <a:cs typeface="Arial" charset="0"/>
          </a:endParaRPr>
        </a:p>
      </dgm:t>
    </dgm:pt>
    <dgm:pt modelId="{9576651B-3BB7-7843-82E2-DBEC05052F1C}" type="parTrans" cxnId="{96CF4A5F-F4C3-A643-882C-B68A10BB76E7}">
      <dgm:prSet/>
      <dgm:spPr/>
      <dgm:t>
        <a:bodyPr/>
        <a:lstStyle/>
        <a:p>
          <a:endParaRPr lang="es-ES_tradnl"/>
        </a:p>
      </dgm:t>
    </dgm:pt>
    <dgm:pt modelId="{FADE609C-D322-C94A-AE8E-2CA581867C34}" type="sibTrans" cxnId="{96CF4A5F-F4C3-A643-882C-B68A10BB76E7}">
      <dgm:prSet/>
      <dgm:spPr/>
      <dgm:t>
        <a:bodyPr/>
        <a:lstStyle/>
        <a:p>
          <a:endParaRPr lang="es-ES_tradnl"/>
        </a:p>
      </dgm:t>
    </dgm:pt>
    <dgm:pt modelId="{1BC6C939-9E68-334D-B291-F9E8C3E8D00D}">
      <dgm:prSet phldrT="[Texto]" custT="1"/>
      <dgm:spPr>
        <a:solidFill>
          <a:schemeClr val="bg1">
            <a:lumMod val="85000"/>
          </a:schemeClr>
        </a:solidFill>
      </dgm:spPr>
      <dgm:t>
        <a:bodyPr/>
        <a:lstStyle/>
        <a:p>
          <a:r>
            <a:rPr lang="es-ES_tradnl" sz="2400" dirty="0" smtClean="0">
              <a:solidFill>
                <a:srgbClr val="FF0000"/>
              </a:solidFill>
              <a:latin typeface="Arial" charset="0"/>
              <a:ea typeface="Arial" charset="0"/>
              <a:cs typeface="Arial" charset="0"/>
            </a:rPr>
            <a:t>N</a:t>
          </a:r>
          <a:r>
            <a:rPr lang="es-ES_tradnl" sz="2400" baseline="-25000" dirty="0" smtClean="0">
              <a:solidFill>
                <a:srgbClr val="FF0000"/>
              </a:solidFill>
              <a:latin typeface="Arial" charset="0"/>
              <a:ea typeface="Arial" charset="0"/>
              <a:cs typeface="Arial" charset="0"/>
            </a:rPr>
            <a:t>2</a:t>
          </a:r>
          <a:r>
            <a:rPr lang="es-ES_tradnl" sz="2400" dirty="0" smtClean="0">
              <a:solidFill>
                <a:srgbClr val="FF0000"/>
              </a:solidFill>
              <a:latin typeface="Arial" charset="0"/>
              <a:ea typeface="Arial" charset="0"/>
              <a:cs typeface="Arial" charset="0"/>
            </a:rPr>
            <a:t>O</a:t>
          </a:r>
          <a:endParaRPr lang="es-ES_tradnl" sz="2400" dirty="0">
            <a:solidFill>
              <a:srgbClr val="FF0000"/>
            </a:solidFill>
            <a:latin typeface="Arial" charset="0"/>
            <a:ea typeface="Arial" charset="0"/>
            <a:cs typeface="Arial" charset="0"/>
          </a:endParaRPr>
        </a:p>
      </dgm:t>
    </dgm:pt>
    <dgm:pt modelId="{352DA96E-091B-2A42-B9E7-424915B66100}" type="parTrans" cxnId="{5EB08EF7-7EA7-B947-AD5F-D165359298CE}">
      <dgm:prSet/>
      <dgm:spPr/>
      <dgm:t>
        <a:bodyPr/>
        <a:lstStyle/>
        <a:p>
          <a:endParaRPr lang="es-ES_tradnl"/>
        </a:p>
      </dgm:t>
    </dgm:pt>
    <dgm:pt modelId="{3E64C723-3CA5-A349-9084-B2D21D84124F}" type="sibTrans" cxnId="{5EB08EF7-7EA7-B947-AD5F-D165359298CE}">
      <dgm:prSet/>
      <dgm:spPr/>
      <dgm:t>
        <a:bodyPr/>
        <a:lstStyle/>
        <a:p>
          <a:endParaRPr lang="es-ES_tradnl"/>
        </a:p>
      </dgm:t>
    </dgm:pt>
    <dgm:pt modelId="{D049CADF-2D40-5749-9226-FBAC892C686A}">
      <dgm:prSet phldrT="[Texto]" custT="1"/>
      <dgm:spPr>
        <a:solidFill>
          <a:schemeClr val="bg1">
            <a:lumMod val="85000"/>
          </a:schemeClr>
        </a:solidFill>
      </dgm:spPr>
      <dgm:t>
        <a:bodyPr/>
        <a:lstStyle/>
        <a:p>
          <a:r>
            <a:rPr lang="es-ES_tradnl" sz="2400" dirty="0" smtClean="0">
              <a:solidFill>
                <a:schemeClr val="tx1"/>
              </a:solidFill>
              <a:latin typeface="Arial" charset="0"/>
              <a:ea typeface="Arial" charset="0"/>
              <a:cs typeface="Arial" charset="0"/>
            </a:rPr>
            <a:t>HFC</a:t>
          </a:r>
          <a:endParaRPr lang="es-ES_tradnl" sz="2400" dirty="0">
            <a:solidFill>
              <a:schemeClr val="tx1"/>
            </a:solidFill>
            <a:latin typeface="Arial" charset="0"/>
            <a:ea typeface="Arial" charset="0"/>
            <a:cs typeface="Arial" charset="0"/>
          </a:endParaRPr>
        </a:p>
      </dgm:t>
    </dgm:pt>
    <dgm:pt modelId="{07A2B87F-03F2-C648-B958-18ADC63A333A}" type="parTrans" cxnId="{8E1C89EE-C02A-B74D-B568-6F3D7C2EC3CB}">
      <dgm:prSet/>
      <dgm:spPr/>
      <dgm:t>
        <a:bodyPr/>
        <a:lstStyle/>
        <a:p>
          <a:endParaRPr lang="es-ES_tradnl"/>
        </a:p>
      </dgm:t>
    </dgm:pt>
    <dgm:pt modelId="{15D40BC9-86D9-D043-ADBC-E10721301D77}" type="sibTrans" cxnId="{8E1C89EE-C02A-B74D-B568-6F3D7C2EC3CB}">
      <dgm:prSet/>
      <dgm:spPr/>
      <dgm:t>
        <a:bodyPr/>
        <a:lstStyle/>
        <a:p>
          <a:endParaRPr lang="es-ES_tradnl"/>
        </a:p>
      </dgm:t>
    </dgm:pt>
    <dgm:pt modelId="{B15B210B-5DD2-8748-A932-F133982EF030}">
      <dgm:prSet phldrT="[Texto]" custT="1"/>
      <dgm:spPr>
        <a:solidFill>
          <a:schemeClr val="bg1">
            <a:lumMod val="85000"/>
          </a:schemeClr>
        </a:solidFill>
      </dgm:spPr>
      <dgm:t>
        <a:bodyPr/>
        <a:lstStyle/>
        <a:p>
          <a:r>
            <a:rPr lang="es-ES_tradnl" sz="2400" dirty="0" smtClean="0">
              <a:solidFill>
                <a:schemeClr val="tx1"/>
              </a:solidFill>
              <a:latin typeface="Arial" charset="0"/>
              <a:ea typeface="Arial" charset="0"/>
              <a:cs typeface="Arial" charset="0"/>
            </a:rPr>
            <a:t>PFC</a:t>
          </a:r>
          <a:endParaRPr lang="es-ES_tradnl" sz="2400" dirty="0">
            <a:solidFill>
              <a:schemeClr val="tx1"/>
            </a:solidFill>
            <a:latin typeface="Arial" charset="0"/>
            <a:ea typeface="Arial" charset="0"/>
            <a:cs typeface="Arial" charset="0"/>
          </a:endParaRPr>
        </a:p>
      </dgm:t>
    </dgm:pt>
    <dgm:pt modelId="{82DBFCFC-F940-7147-AA1A-6100EC71DCEA}" type="parTrans" cxnId="{9F6B28C2-31BE-CC4C-AD11-2E058C98083C}">
      <dgm:prSet/>
      <dgm:spPr/>
      <dgm:t>
        <a:bodyPr/>
        <a:lstStyle/>
        <a:p>
          <a:endParaRPr lang="es-ES_tradnl"/>
        </a:p>
      </dgm:t>
    </dgm:pt>
    <dgm:pt modelId="{5A5B3962-EECA-C545-8FD4-35E9A5128231}" type="sibTrans" cxnId="{9F6B28C2-31BE-CC4C-AD11-2E058C98083C}">
      <dgm:prSet/>
      <dgm:spPr/>
      <dgm:t>
        <a:bodyPr/>
        <a:lstStyle/>
        <a:p>
          <a:endParaRPr lang="es-ES_tradnl"/>
        </a:p>
      </dgm:t>
    </dgm:pt>
    <dgm:pt modelId="{26446561-7EB6-664A-A6A5-0F4A1728DFB5}">
      <dgm:prSet phldrT="[Texto]" custT="1"/>
      <dgm:spPr>
        <a:solidFill>
          <a:schemeClr val="bg1">
            <a:lumMod val="85000"/>
          </a:schemeClr>
        </a:solidFill>
      </dgm:spPr>
      <dgm:t>
        <a:bodyPr/>
        <a:lstStyle/>
        <a:p>
          <a:r>
            <a:rPr lang="es-ES_tradnl" sz="2400" dirty="0" smtClean="0">
              <a:solidFill>
                <a:schemeClr val="tx1"/>
              </a:solidFill>
              <a:latin typeface="Arial" charset="0"/>
              <a:ea typeface="Arial" charset="0"/>
              <a:cs typeface="Arial" charset="0"/>
            </a:rPr>
            <a:t>SF</a:t>
          </a:r>
          <a:r>
            <a:rPr lang="es-ES_tradnl" sz="2400" baseline="-25000" dirty="0" smtClean="0">
              <a:solidFill>
                <a:schemeClr val="tx1"/>
              </a:solidFill>
              <a:latin typeface="Arial" charset="0"/>
              <a:ea typeface="Arial" charset="0"/>
              <a:cs typeface="Arial" charset="0"/>
            </a:rPr>
            <a:t>5</a:t>
          </a:r>
          <a:endParaRPr lang="es-ES_tradnl" sz="2400" baseline="-25000" dirty="0">
            <a:solidFill>
              <a:schemeClr val="tx1"/>
            </a:solidFill>
            <a:latin typeface="Arial" charset="0"/>
            <a:ea typeface="Arial" charset="0"/>
            <a:cs typeface="Arial" charset="0"/>
          </a:endParaRPr>
        </a:p>
      </dgm:t>
    </dgm:pt>
    <dgm:pt modelId="{C2E04F89-B4CF-1E4E-AC3D-B82FD09D1D04}" type="parTrans" cxnId="{4599BE14-F229-A24A-A338-DDB759BC8B96}">
      <dgm:prSet/>
      <dgm:spPr/>
      <dgm:t>
        <a:bodyPr/>
        <a:lstStyle/>
        <a:p>
          <a:endParaRPr lang="es-ES_tradnl"/>
        </a:p>
      </dgm:t>
    </dgm:pt>
    <dgm:pt modelId="{30B976B5-F32C-314A-9826-D04F24BCA038}" type="sibTrans" cxnId="{4599BE14-F229-A24A-A338-DDB759BC8B96}">
      <dgm:prSet/>
      <dgm:spPr/>
      <dgm:t>
        <a:bodyPr/>
        <a:lstStyle/>
        <a:p>
          <a:endParaRPr lang="es-ES_tradnl"/>
        </a:p>
      </dgm:t>
    </dgm:pt>
    <dgm:pt modelId="{F6C94B43-83F9-ED4C-A607-9F07EA98025B}">
      <dgm:prSet phldrT="[Texto]" custT="1"/>
      <dgm:spPr>
        <a:solidFill>
          <a:schemeClr val="bg1">
            <a:lumMod val="85000"/>
          </a:schemeClr>
        </a:solidFill>
      </dgm:spPr>
      <dgm:t>
        <a:bodyPr/>
        <a:lstStyle/>
        <a:p>
          <a:r>
            <a:rPr lang="es-ES_tradnl" sz="2400" dirty="0" smtClean="0">
              <a:solidFill>
                <a:schemeClr val="tx1"/>
              </a:solidFill>
              <a:latin typeface="Arial" charset="0"/>
              <a:ea typeface="Arial" charset="0"/>
              <a:cs typeface="Arial" charset="0"/>
            </a:rPr>
            <a:t>NF</a:t>
          </a:r>
          <a:r>
            <a:rPr lang="es-ES_tradnl" sz="2400" baseline="-25000" dirty="0" smtClean="0">
              <a:solidFill>
                <a:schemeClr val="tx1"/>
              </a:solidFill>
              <a:latin typeface="Arial" charset="0"/>
              <a:ea typeface="Arial" charset="0"/>
              <a:cs typeface="Arial" charset="0"/>
            </a:rPr>
            <a:t>3</a:t>
          </a:r>
          <a:endParaRPr lang="es-ES_tradnl" sz="2400" baseline="-25000" dirty="0">
            <a:solidFill>
              <a:schemeClr val="tx1"/>
            </a:solidFill>
            <a:latin typeface="Arial" charset="0"/>
            <a:ea typeface="Arial" charset="0"/>
            <a:cs typeface="Arial" charset="0"/>
          </a:endParaRPr>
        </a:p>
      </dgm:t>
    </dgm:pt>
    <dgm:pt modelId="{14C2697C-2E39-A647-A3CF-3D95DA327BC3}" type="parTrans" cxnId="{E244F3DA-0089-864F-990C-EFCA6D50BE89}">
      <dgm:prSet/>
      <dgm:spPr/>
      <dgm:t>
        <a:bodyPr/>
        <a:lstStyle/>
        <a:p>
          <a:endParaRPr lang="es-ES_tradnl"/>
        </a:p>
      </dgm:t>
    </dgm:pt>
    <dgm:pt modelId="{B48E4DF7-DC35-5841-8694-1645B5E021EE}" type="sibTrans" cxnId="{E244F3DA-0089-864F-990C-EFCA6D50BE89}">
      <dgm:prSet/>
      <dgm:spPr/>
      <dgm:t>
        <a:bodyPr/>
        <a:lstStyle/>
        <a:p>
          <a:endParaRPr lang="es-ES_tradnl"/>
        </a:p>
      </dgm:t>
    </dgm:pt>
    <dgm:pt modelId="{5F4A92FC-36CC-884A-B653-9FBB24AA2215}" type="pres">
      <dgm:prSet presAssocID="{71E9BAD7-35E8-6A4E-A5BC-126AA4BD3E2C}" presName="theList" presStyleCnt="0">
        <dgm:presLayoutVars>
          <dgm:dir/>
          <dgm:animLvl val="lvl"/>
          <dgm:resizeHandles val="exact"/>
        </dgm:presLayoutVars>
      </dgm:prSet>
      <dgm:spPr/>
      <dgm:t>
        <a:bodyPr/>
        <a:lstStyle/>
        <a:p>
          <a:endParaRPr lang="es-ES_tradnl"/>
        </a:p>
      </dgm:t>
    </dgm:pt>
    <dgm:pt modelId="{59E1C0C9-473D-1A45-B8FA-E6A6937064E7}" type="pres">
      <dgm:prSet presAssocID="{861B80FF-5B4A-334D-B96F-619B86DCE71C}" presName="compNode" presStyleCnt="0"/>
      <dgm:spPr/>
    </dgm:pt>
    <dgm:pt modelId="{509C1E3E-2FB7-094F-B5A0-9E7F373C5E62}" type="pres">
      <dgm:prSet presAssocID="{861B80FF-5B4A-334D-B96F-619B86DCE71C}" presName="aNode" presStyleLbl="bgShp" presStyleIdx="0" presStyleCnt="4"/>
      <dgm:spPr/>
      <dgm:t>
        <a:bodyPr/>
        <a:lstStyle/>
        <a:p>
          <a:endParaRPr lang="es-ES_tradnl"/>
        </a:p>
      </dgm:t>
    </dgm:pt>
    <dgm:pt modelId="{DAFE0A62-714D-844B-89FF-DC3FAC9AAA6D}" type="pres">
      <dgm:prSet presAssocID="{861B80FF-5B4A-334D-B96F-619B86DCE71C}" presName="textNode" presStyleLbl="bgShp" presStyleIdx="0" presStyleCnt="4"/>
      <dgm:spPr/>
      <dgm:t>
        <a:bodyPr/>
        <a:lstStyle/>
        <a:p>
          <a:endParaRPr lang="es-ES_tradnl"/>
        </a:p>
      </dgm:t>
    </dgm:pt>
    <dgm:pt modelId="{E3C340DB-875D-E64E-8652-132F17E0FD5B}" type="pres">
      <dgm:prSet presAssocID="{861B80FF-5B4A-334D-B96F-619B86DCE71C}" presName="compChildNode" presStyleCnt="0"/>
      <dgm:spPr/>
    </dgm:pt>
    <dgm:pt modelId="{A3FCD4DD-AD8F-E64C-A6C2-B60C6A0E4FF7}" type="pres">
      <dgm:prSet presAssocID="{861B80FF-5B4A-334D-B96F-619B86DCE71C}" presName="theInnerList" presStyleCnt="0"/>
      <dgm:spPr/>
    </dgm:pt>
    <dgm:pt modelId="{6CA199D4-D58C-8149-AB97-303638840BC2}" type="pres">
      <dgm:prSet presAssocID="{ECD50E16-3845-FA4B-8B59-6A3D876E0557}" presName="childNode" presStyleLbl="node1" presStyleIdx="0" presStyleCnt="26">
        <dgm:presLayoutVars>
          <dgm:bulletEnabled val="1"/>
        </dgm:presLayoutVars>
      </dgm:prSet>
      <dgm:spPr/>
      <dgm:t>
        <a:bodyPr/>
        <a:lstStyle/>
        <a:p>
          <a:endParaRPr lang="es-ES_tradnl"/>
        </a:p>
      </dgm:t>
    </dgm:pt>
    <dgm:pt modelId="{D67A8FF5-F750-9045-B6CB-2E5034442EB6}" type="pres">
      <dgm:prSet presAssocID="{ECD50E16-3845-FA4B-8B59-6A3D876E0557}" presName="aSpace2" presStyleCnt="0"/>
      <dgm:spPr/>
    </dgm:pt>
    <dgm:pt modelId="{BE6CC24A-A4AC-6941-8772-B7A9030EA8E8}" type="pres">
      <dgm:prSet presAssocID="{BC4511D5-5F8D-AD47-895D-BDC8277F361F}" presName="childNode" presStyleLbl="node1" presStyleIdx="1" presStyleCnt="26">
        <dgm:presLayoutVars>
          <dgm:bulletEnabled val="1"/>
        </dgm:presLayoutVars>
      </dgm:prSet>
      <dgm:spPr/>
      <dgm:t>
        <a:bodyPr/>
        <a:lstStyle/>
        <a:p>
          <a:endParaRPr lang="es-ES_tradnl"/>
        </a:p>
      </dgm:t>
    </dgm:pt>
    <dgm:pt modelId="{117E6647-D125-5447-9B85-ABEA0C64EB13}" type="pres">
      <dgm:prSet presAssocID="{BC4511D5-5F8D-AD47-895D-BDC8277F361F}" presName="aSpace2" presStyleCnt="0"/>
      <dgm:spPr/>
    </dgm:pt>
    <dgm:pt modelId="{3014A6DE-3F98-9B46-8D85-06192D6E8124}" type="pres">
      <dgm:prSet presAssocID="{6B84E1B6-4A6A-4240-9650-489ADF66C76A}" presName="childNode" presStyleLbl="node1" presStyleIdx="2" presStyleCnt="26">
        <dgm:presLayoutVars>
          <dgm:bulletEnabled val="1"/>
        </dgm:presLayoutVars>
      </dgm:prSet>
      <dgm:spPr/>
      <dgm:t>
        <a:bodyPr/>
        <a:lstStyle/>
        <a:p>
          <a:endParaRPr lang="es-ES_tradnl"/>
        </a:p>
      </dgm:t>
    </dgm:pt>
    <dgm:pt modelId="{B1AFAA72-278A-EA40-89F5-8DF68FCC6698}" type="pres">
      <dgm:prSet presAssocID="{6B84E1B6-4A6A-4240-9650-489ADF66C76A}" presName="aSpace2" presStyleCnt="0"/>
      <dgm:spPr/>
    </dgm:pt>
    <dgm:pt modelId="{95D1A0BE-F429-C748-9A83-94358072D495}" type="pres">
      <dgm:prSet presAssocID="{DF052010-3426-7F49-9D72-F69AC60C8B66}" presName="childNode" presStyleLbl="node1" presStyleIdx="3" presStyleCnt="26">
        <dgm:presLayoutVars>
          <dgm:bulletEnabled val="1"/>
        </dgm:presLayoutVars>
      </dgm:prSet>
      <dgm:spPr/>
      <dgm:t>
        <a:bodyPr/>
        <a:lstStyle/>
        <a:p>
          <a:endParaRPr lang="es-ES_tradnl"/>
        </a:p>
      </dgm:t>
    </dgm:pt>
    <dgm:pt modelId="{4AE6D95A-DCDD-6745-8420-E11657416B68}" type="pres">
      <dgm:prSet presAssocID="{DF052010-3426-7F49-9D72-F69AC60C8B66}" presName="aSpace2" presStyleCnt="0"/>
      <dgm:spPr/>
    </dgm:pt>
    <dgm:pt modelId="{1F74B10A-D01E-D647-AE26-E2D2D7F9F425}" type="pres">
      <dgm:prSet presAssocID="{B7EB1D72-12F7-D740-B1A0-DAD9929734D9}" presName="childNode" presStyleLbl="node1" presStyleIdx="4" presStyleCnt="26">
        <dgm:presLayoutVars>
          <dgm:bulletEnabled val="1"/>
        </dgm:presLayoutVars>
      </dgm:prSet>
      <dgm:spPr/>
      <dgm:t>
        <a:bodyPr/>
        <a:lstStyle/>
        <a:p>
          <a:endParaRPr lang="es-ES_tradnl"/>
        </a:p>
      </dgm:t>
    </dgm:pt>
    <dgm:pt modelId="{89DC8FA1-9BB4-1446-BB5C-EEBC349CBAA0}" type="pres">
      <dgm:prSet presAssocID="{861B80FF-5B4A-334D-B96F-619B86DCE71C}" presName="aSpace" presStyleCnt="0"/>
      <dgm:spPr/>
    </dgm:pt>
    <dgm:pt modelId="{CDD67E54-0BBC-9C49-BEB9-4C74C6CC7FE1}" type="pres">
      <dgm:prSet presAssocID="{B7DD3904-2F9F-7D49-9E3F-567FC6CFFAEE}" presName="compNode" presStyleCnt="0"/>
      <dgm:spPr/>
    </dgm:pt>
    <dgm:pt modelId="{D2B55D1C-AE1F-F84E-8342-4B3F3FBF26B6}" type="pres">
      <dgm:prSet presAssocID="{B7DD3904-2F9F-7D49-9E3F-567FC6CFFAEE}" presName="aNode" presStyleLbl="bgShp" presStyleIdx="1" presStyleCnt="4" custLinFactNeighborX="-576" custLinFactNeighborY="395"/>
      <dgm:spPr/>
      <dgm:t>
        <a:bodyPr/>
        <a:lstStyle/>
        <a:p>
          <a:endParaRPr lang="es-ES_tradnl"/>
        </a:p>
      </dgm:t>
    </dgm:pt>
    <dgm:pt modelId="{873BF5B7-BA40-0242-93F2-B9B05EC34622}" type="pres">
      <dgm:prSet presAssocID="{B7DD3904-2F9F-7D49-9E3F-567FC6CFFAEE}" presName="textNode" presStyleLbl="bgShp" presStyleIdx="1" presStyleCnt="4"/>
      <dgm:spPr/>
      <dgm:t>
        <a:bodyPr/>
        <a:lstStyle/>
        <a:p>
          <a:endParaRPr lang="es-ES_tradnl"/>
        </a:p>
      </dgm:t>
    </dgm:pt>
    <dgm:pt modelId="{E263010C-E184-524B-9637-CA1774DB6924}" type="pres">
      <dgm:prSet presAssocID="{B7DD3904-2F9F-7D49-9E3F-567FC6CFFAEE}" presName="compChildNode" presStyleCnt="0"/>
      <dgm:spPr/>
    </dgm:pt>
    <dgm:pt modelId="{FC9B759A-10D2-4F44-8546-889C58DACEF2}" type="pres">
      <dgm:prSet presAssocID="{B7DD3904-2F9F-7D49-9E3F-567FC6CFFAEE}" presName="theInnerList" presStyleCnt="0"/>
      <dgm:spPr/>
    </dgm:pt>
    <dgm:pt modelId="{6538B8CB-E394-3044-A6DF-3B6E5D7C77D1}" type="pres">
      <dgm:prSet presAssocID="{96338A59-2704-434B-9556-E51E432C3210}" presName="childNode" presStyleLbl="node1" presStyleIdx="5" presStyleCnt="26">
        <dgm:presLayoutVars>
          <dgm:bulletEnabled val="1"/>
        </dgm:presLayoutVars>
      </dgm:prSet>
      <dgm:spPr/>
      <dgm:t>
        <a:bodyPr/>
        <a:lstStyle/>
        <a:p>
          <a:endParaRPr lang="es-ES_tradnl"/>
        </a:p>
      </dgm:t>
    </dgm:pt>
    <dgm:pt modelId="{236A649E-1AC7-5943-A7CC-9E1717C00ACC}" type="pres">
      <dgm:prSet presAssocID="{96338A59-2704-434B-9556-E51E432C3210}" presName="aSpace2" presStyleCnt="0"/>
      <dgm:spPr/>
    </dgm:pt>
    <dgm:pt modelId="{D4BF0FCD-4190-D747-AC51-6031A30B9C85}" type="pres">
      <dgm:prSet presAssocID="{E211AD5F-BF65-804C-97AD-A01364FE6AC0}" presName="childNode" presStyleLbl="node1" presStyleIdx="6" presStyleCnt="26">
        <dgm:presLayoutVars>
          <dgm:bulletEnabled val="1"/>
        </dgm:presLayoutVars>
      </dgm:prSet>
      <dgm:spPr/>
      <dgm:t>
        <a:bodyPr/>
        <a:lstStyle/>
        <a:p>
          <a:endParaRPr lang="es-ES_tradnl"/>
        </a:p>
      </dgm:t>
    </dgm:pt>
    <dgm:pt modelId="{5763419A-1359-2546-A749-1845348C7858}" type="pres">
      <dgm:prSet presAssocID="{E211AD5F-BF65-804C-97AD-A01364FE6AC0}" presName="aSpace2" presStyleCnt="0"/>
      <dgm:spPr/>
    </dgm:pt>
    <dgm:pt modelId="{595281BD-DAFF-E94E-A492-2F2F704EC6B8}" type="pres">
      <dgm:prSet presAssocID="{28340DD8-5935-3448-8A7B-DA38D7A7EE95}" presName="childNode" presStyleLbl="node1" presStyleIdx="7" presStyleCnt="26">
        <dgm:presLayoutVars>
          <dgm:bulletEnabled val="1"/>
        </dgm:presLayoutVars>
      </dgm:prSet>
      <dgm:spPr/>
      <dgm:t>
        <a:bodyPr/>
        <a:lstStyle/>
        <a:p>
          <a:endParaRPr lang="es-ES_tradnl"/>
        </a:p>
      </dgm:t>
    </dgm:pt>
    <dgm:pt modelId="{310094E1-162C-D547-B197-F78A214C0A3D}" type="pres">
      <dgm:prSet presAssocID="{28340DD8-5935-3448-8A7B-DA38D7A7EE95}" presName="aSpace2" presStyleCnt="0"/>
      <dgm:spPr/>
    </dgm:pt>
    <dgm:pt modelId="{7405874A-7C9C-AA40-8F3E-C692396FBA9D}" type="pres">
      <dgm:prSet presAssocID="{C4B18038-345B-764E-B527-07310BC64C7D}" presName="childNode" presStyleLbl="node1" presStyleIdx="8" presStyleCnt="26" custLinFactNeighborX="-680" custLinFactNeighborY="-28804">
        <dgm:presLayoutVars>
          <dgm:bulletEnabled val="1"/>
        </dgm:presLayoutVars>
      </dgm:prSet>
      <dgm:spPr/>
      <dgm:t>
        <a:bodyPr/>
        <a:lstStyle/>
        <a:p>
          <a:endParaRPr lang="es-ES_tradnl"/>
        </a:p>
      </dgm:t>
    </dgm:pt>
    <dgm:pt modelId="{17B8B3E2-8F9D-984C-B4F3-903F60322027}" type="pres">
      <dgm:prSet presAssocID="{C4B18038-345B-764E-B527-07310BC64C7D}" presName="aSpace2" presStyleCnt="0"/>
      <dgm:spPr/>
    </dgm:pt>
    <dgm:pt modelId="{2CC2A83A-BA4C-8342-B409-3B2341907FFA}" type="pres">
      <dgm:prSet presAssocID="{6BCC5356-EA97-5F42-8208-DCB1A6BB6E20}" presName="childNode" presStyleLbl="node1" presStyleIdx="9" presStyleCnt="26">
        <dgm:presLayoutVars>
          <dgm:bulletEnabled val="1"/>
        </dgm:presLayoutVars>
      </dgm:prSet>
      <dgm:spPr/>
      <dgm:t>
        <a:bodyPr/>
        <a:lstStyle/>
        <a:p>
          <a:endParaRPr lang="es-ES_tradnl"/>
        </a:p>
      </dgm:t>
    </dgm:pt>
    <dgm:pt modelId="{CB4AFB57-244B-634C-9995-11606D28C5EB}" type="pres">
      <dgm:prSet presAssocID="{6BCC5356-EA97-5F42-8208-DCB1A6BB6E20}" presName="aSpace2" presStyleCnt="0"/>
      <dgm:spPr/>
    </dgm:pt>
    <dgm:pt modelId="{5E7BDEC4-26F5-FA45-BD46-DD13532FD6E3}" type="pres">
      <dgm:prSet presAssocID="{4FCFACB3-3B14-354D-952E-3D254B882B0D}" presName="childNode" presStyleLbl="node1" presStyleIdx="10" presStyleCnt="26" custLinFactNeighborX="-680" custLinFactNeighborY="16699">
        <dgm:presLayoutVars>
          <dgm:bulletEnabled val="1"/>
        </dgm:presLayoutVars>
      </dgm:prSet>
      <dgm:spPr/>
      <dgm:t>
        <a:bodyPr/>
        <a:lstStyle/>
        <a:p>
          <a:endParaRPr lang="es-ES_tradnl"/>
        </a:p>
      </dgm:t>
    </dgm:pt>
    <dgm:pt modelId="{67A5AAC0-C2BE-7940-B20F-41923BA73444}" type="pres">
      <dgm:prSet presAssocID="{B7DD3904-2F9F-7D49-9E3F-567FC6CFFAEE}" presName="aSpace" presStyleCnt="0"/>
      <dgm:spPr/>
    </dgm:pt>
    <dgm:pt modelId="{90FD2E4C-7A1B-0149-AB3B-390D82106E25}" type="pres">
      <dgm:prSet presAssocID="{658B6276-5AF2-B745-975B-27CA1FEB855F}" presName="compNode" presStyleCnt="0"/>
      <dgm:spPr/>
    </dgm:pt>
    <dgm:pt modelId="{4A8F908D-D0A9-8044-A180-F30A697074D6}" type="pres">
      <dgm:prSet presAssocID="{658B6276-5AF2-B745-975B-27CA1FEB855F}" presName="aNode" presStyleLbl="bgShp" presStyleIdx="2" presStyleCnt="4" custLinFactNeighborX="-1087"/>
      <dgm:spPr/>
      <dgm:t>
        <a:bodyPr/>
        <a:lstStyle/>
        <a:p>
          <a:endParaRPr lang="es-ES_tradnl"/>
        </a:p>
      </dgm:t>
    </dgm:pt>
    <dgm:pt modelId="{4FCFCAAB-6592-6644-8FD1-1FDBAD6DFFD4}" type="pres">
      <dgm:prSet presAssocID="{658B6276-5AF2-B745-975B-27CA1FEB855F}" presName="textNode" presStyleLbl="bgShp" presStyleIdx="2" presStyleCnt="4"/>
      <dgm:spPr/>
      <dgm:t>
        <a:bodyPr/>
        <a:lstStyle/>
        <a:p>
          <a:endParaRPr lang="es-ES_tradnl"/>
        </a:p>
      </dgm:t>
    </dgm:pt>
    <dgm:pt modelId="{A09188B8-E47B-8C4F-AB6D-4FB116E59A90}" type="pres">
      <dgm:prSet presAssocID="{658B6276-5AF2-B745-975B-27CA1FEB855F}" presName="compChildNode" presStyleCnt="0"/>
      <dgm:spPr/>
    </dgm:pt>
    <dgm:pt modelId="{82D3408C-6ABF-B043-A950-E5745578A866}" type="pres">
      <dgm:prSet presAssocID="{658B6276-5AF2-B745-975B-27CA1FEB855F}" presName="theInnerList" presStyleCnt="0"/>
      <dgm:spPr/>
    </dgm:pt>
    <dgm:pt modelId="{1714D311-B8FF-7B4E-BC0E-E54FE37A2299}" type="pres">
      <dgm:prSet presAssocID="{19E98B70-A37A-8C41-BE6A-A83DBF8510C5}" presName="childNode" presStyleLbl="node1" presStyleIdx="11" presStyleCnt="26">
        <dgm:presLayoutVars>
          <dgm:bulletEnabled val="1"/>
        </dgm:presLayoutVars>
      </dgm:prSet>
      <dgm:spPr/>
      <dgm:t>
        <a:bodyPr/>
        <a:lstStyle/>
        <a:p>
          <a:endParaRPr lang="es-ES_tradnl"/>
        </a:p>
      </dgm:t>
    </dgm:pt>
    <dgm:pt modelId="{57775F81-67D0-854D-A05A-66FE8AC4E7C2}" type="pres">
      <dgm:prSet presAssocID="{19E98B70-A37A-8C41-BE6A-A83DBF8510C5}" presName="aSpace2" presStyleCnt="0"/>
      <dgm:spPr/>
    </dgm:pt>
    <dgm:pt modelId="{D2D0569E-9C9B-7247-9B5F-13F58E5470B6}" type="pres">
      <dgm:prSet presAssocID="{B267E5FB-18F4-2D4D-ACFA-60E4996B1F04}" presName="childNode" presStyleLbl="node1" presStyleIdx="12" presStyleCnt="26">
        <dgm:presLayoutVars>
          <dgm:bulletEnabled val="1"/>
        </dgm:presLayoutVars>
      </dgm:prSet>
      <dgm:spPr/>
      <dgm:t>
        <a:bodyPr/>
        <a:lstStyle/>
        <a:p>
          <a:endParaRPr lang="es-ES_tradnl"/>
        </a:p>
      </dgm:t>
    </dgm:pt>
    <dgm:pt modelId="{6AA05DE2-D46B-3746-9226-4526017B3B95}" type="pres">
      <dgm:prSet presAssocID="{B267E5FB-18F4-2D4D-ACFA-60E4996B1F04}" presName="aSpace2" presStyleCnt="0"/>
      <dgm:spPr/>
    </dgm:pt>
    <dgm:pt modelId="{D9129F24-7C65-1647-BF7A-2DA1948C23D2}" type="pres">
      <dgm:prSet presAssocID="{6C2BE340-7C5A-6244-A454-D9D213F9006A}" presName="childNode" presStyleLbl="node1" presStyleIdx="13" presStyleCnt="26">
        <dgm:presLayoutVars>
          <dgm:bulletEnabled val="1"/>
        </dgm:presLayoutVars>
      </dgm:prSet>
      <dgm:spPr/>
      <dgm:t>
        <a:bodyPr/>
        <a:lstStyle/>
        <a:p>
          <a:endParaRPr lang="es-ES_tradnl"/>
        </a:p>
      </dgm:t>
    </dgm:pt>
    <dgm:pt modelId="{F77C382D-D942-AE41-BF0C-071632F71469}" type="pres">
      <dgm:prSet presAssocID="{6C2BE340-7C5A-6244-A454-D9D213F9006A}" presName="aSpace2" presStyleCnt="0"/>
      <dgm:spPr/>
    </dgm:pt>
    <dgm:pt modelId="{DB1BF0BC-244A-D84A-9AD0-3C81B5631306}" type="pres">
      <dgm:prSet presAssocID="{CCA66629-6531-0C4B-A507-E6A90B72CF47}" presName="childNode" presStyleLbl="node1" presStyleIdx="14" presStyleCnt="26">
        <dgm:presLayoutVars>
          <dgm:bulletEnabled val="1"/>
        </dgm:presLayoutVars>
      </dgm:prSet>
      <dgm:spPr/>
      <dgm:t>
        <a:bodyPr/>
        <a:lstStyle/>
        <a:p>
          <a:endParaRPr lang="es-ES_tradnl"/>
        </a:p>
      </dgm:t>
    </dgm:pt>
    <dgm:pt modelId="{734D82B3-9F5C-F547-91C6-C3215D0ECDA5}" type="pres">
      <dgm:prSet presAssocID="{CCA66629-6531-0C4B-A507-E6A90B72CF47}" presName="aSpace2" presStyleCnt="0"/>
      <dgm:spPr/>
    </dgm:pt>
    <dgm:pt modelId="{E1C6ACBD-CF06-0449-BB99-3D8BF853E68A}" type="pres">
      <dgm:prSet presAssocID="{AB89B586-0942-394F-A7EF-6B2546DD27D5}" presName="childNode" presStyleLbl="node1" presStyleIdx="15" presStyleCnt="26">
        <dgm:presLayoutVars>
          <dgm:bulletEnabled val="1"/>
        </dgm:presLayoutVars>
      </dgm:prSet>
      <dgm:spPr/>
      <dgm:t>
        <a:bodyPr/>
        <a:lstStyle/>
        <a:p>
          <a:endParaRPr lang="es-ES_tradnl"/>
        </a:p>
      </dgm:t>
    </dgm:pt>
    <dgm:pt modelId="{738D41C8-6FCE-D543-A958-9B1667C41382}" type="pres">
      <dgm:prSet presAssocID="{AB89B586-0942-394F-A7EF-6B2546DD27D5}" presName="aSpace2" presStyleCnt="0"/>
      <dgm:spPr/>
    </dgm:pt>
    <dgm:pt modelId="{FBF41662-1728-1C40-B05E-C8FB7A050180}" type="pres">
      <dgm:prSet presAssocID="{0B1A27C1-5A6E-8D48-8822-28D864B74906}" presName="childNode" presStyleLbl="node1" presStyleIdx="16" presStyleCnt="26">
        <dgm:presLayoutVars>
          <dgm:bulletEnabled val="1"/>
        </dgm:presLayoutVars>
      </dgm:prSet>
      <dgm:spPr/>
      <dgm:t>
        <a:bodyPr/>
        <a:lstStyle/>
        <a:p>
          <a:endParaRPr lang="es-ES_tradnl"/>
        </a:p>
      </dgm:t>
    </dgm:pt>
    <dgm:pt modelId="{BCD1B64F-CA8C-BE4F-92B9-2F49B7DE09FB}" type="pres">
      <dgm:prSet presAssocID="{0B1A27C1-5A6E-8D48-8822-28D864B74906}" presName="aSpace2" presStyleCnt="0"/>
      <dgm:spPr/>
    </dgm:pt>
    <dgm:pt modelId="{22A2EB5F-4BCA-F34B-ACBC-853ADD553960}" type="pres">
      <dgm:prSet presAssocID="{F7F771C2-90DD-3141-BB8E-F47F009F0BA9}" presName="childNode" presStyleLbl="node1" presStyleIdx="17" presStyleCnt="26">
        <dgm:presLayoutVars>
          <dgm:bulletEnabled val="1"/>
        </dgm:presLayoutVars>
      </dgm:prSet>
      <dgm:spPr/>
      <dgm:t>
        <a:bodyPr/>
        <a:lstStyle/>
        <a:p>
          <a:endParaRPr lang="es-ES_tradnl"/>
        </a:p>
      </dgm:t>
    </dgm:pt>
    <dgm:pt modelId="{CC7E586E-9201-AD49-9FEE-00975652018D}" type="pres">
      <dgm:prSet presAssocID="{F7F771C2-90DD-3141-BB8E-F47F009F0BA9}" presName="aSpace2" presStyleCnt="0"/>
      <dgm:spPr/>
    </dgm:pt>
    <dgm:pt modelId="{637FE62B-8A1B-F046-9E29-12C3BD4D896F}" type="pres">
      <dgm:prSet presAssocID="{585BA779-542C-204D-A4AF-3D56CBE03490}" presName="childNode" presStyleLbl="node1" presStyleIdx="18" presStyleCnt="26">
        <dgm:presLayoutVars>
          <dgm:bulletEnabled val="1"/>
        </dgm:presLayoutVars>
      </dgm:prSet>
      <dgm:spPr/>
      <dgm:t>
        <a:bodyPr/>
        <a:lstStyle/>
        <a:p>
          <a:endParaRPr lang="es-ES_tradnl"/>
        </a:p>
      </dgm:t>
    </dgm:pt>
    <dgm:pt modelId="{68F95CEB-A5D1-E445-8697-FE883D15F938}" type="pres">
      <dgm:prSet presAssocID="{658B6276-5AF2-B745-975B-27CA1FEB855F}" presName="aSpace" presStyleCnt="0"/>
      <dgm:spPr/>
    </dgm:pt>
    <dgm:pt modelId="{388C6C29-2BF3-2C49-877D-865163B1FE23}" type="pres">
      <dgm:prSet presAssocID="{E9FF5254-FF24-D34D-B4DE-8E0DFCE50E05}" presName="compNode" presStyleCnt="0"/>
      <dgm:spPr/>
    </dgm:pt>
    <dgm:pt modelId="{DFB3875D-067A-124D-BB1B-ABC7CE98B302}" type="pres">
      <dgm:prSet presAssocID="{E9FF5254-FF24-D34D-B4DE-8E0DFCE50E05}" presName="aNode" presStyleLbl="bgShp" presStyleIdx="3" presStyleCnt="4"/>
      <dgm:spPr/>
      <dgm:t>
        <a:bodyPr/>
        <a:lstStyle/>
        <a:p>
          <a:endParaRPr lang="es-ES_tradnl"/>
        </a:p>
      </dgm:t>
    </dgm:pt>
    <dgm:pt modelId="{9D160431-FA71-A745-96FC-8C2041289A7F}" type="pres">
      <dgm:prSet presAssocID="{E9FF5254-FF24-D34D-B4DE-8E0DFCE50E05}" presName="textNode" presStyleLbl="bgShp" presStyleIdx="3" presStyleCnt="4"/>
      <dgm:spPr/>
      <dgm:t>
        <a:bodyPr/>
        <a:lstStyle/>
        <a:p>
          <a:endParaRPr lang="es-ES_tradnl"/>
        </a:p>
      </dgm:t>
    </dgm:pt>
    <dgm:pt modelId="{0452FC10-6B3E-144A-81FC-3D9F1BF9B681}" type="pres">
      <dgm:prSet presAssocID="{E9FF5254-FF24-D34D-B4DE-8E0DFCE50E05}" presName="compChildNode" presStyleCnt="0"/>
      <dgm:spPr/>
    </dgm:pt>
    <dgm:pt modelId="{5B82CD29-3AB0-134C-A85B-3A7EB481C38F}" type="pres">
      <dgm:prSet presAssocID="{E9FF5254-FF24-D34D-B4DE-8E0DFCE50E05}" presName="theInnerList" presStyleCnt="0"/>
      <dgm:spPr/>
    </dgm:pt>
    <dgm:pt modelId="{19B1E6C0-CEB4-BB48-A4BE-DCBF3806E9F0}" type="pres">
      <dgm:prSet presAssocID="{DFDC1650-A213-3D4E-B4B1-0708ED488466}" presName="childNode" presStyleLbl="node1" presStyleIdx="19" presStyleCnt="26">
        <dgm:presLayoutVars>
          <dgm:bulletEnabled val="1"/>
        </dgm:presLayoutVars>
      </dgm:prSet>
      <dgm:spPr/>
      <dgm:t>
        <a:bodyPr/>
        <a:lstStyle/>
        <a:p>
          <a:endParaRPr lang="es-ES_tradnl"/>
        </a:p>
      </dgm:t>
    </dgm:pt>
    <dgm:pt modelId="{E7DC28D8-FB30-6640-82FE-32202FBBF788}" type="pres">
      <dgm:prSet presAssocID="{DFDC1650-A213-3D4E-B4B1-0708ED488466}" presName="aSpace2" presStyleCnt="0"/>
      <dgm:spPr/>
    </dgm:pt>
    <dgm:pt modelId="{042888A6-6C43-CF42-A783-28F60C44191D}" type="pres">
      <dgm:prSet presAssocID="{ED62A807-4DC8-C447-BE9F-CA1554BFF8D9}" presName="childNode" presStyleLbl="node1" presStyleIdx="20" presStyleCnt="26">
        <dgm:presLayoutVars>
          <dgm:bulletEnabled val="1"/>
        </dgm:presLayoutVars>
      </dgm:prSet>
      <dgm:spPr/>
      <dgm:t>
        <a:bodyPr/>
        <a:lstStyle/>
        <a:p>
          <a:endParaRPr lang="es-ES_tradnl"/>
        </a:p>
      </dgm:t>
    </dgm:pt>
    <dgm:pt modelId="{D4D99D1E-E405-404B-A7CB-33BC85034F6B}" type="pres">
      <dgm:prSet presAssocID="{ED62A807-4DC8-C447-BE9F-CA1554BFF8D9}" presName="aSpace2" presStyleCnt="0"/>
      <dgm:spPr/>
    </dgm:pt>
    <dgm:pt modelId="{1C92A6CE-B27D-FE4A-BBE4-B880B6998A7D}" type="pres">
      <dgm:prSet presAssocID="{1BC6C939-9E68-334D-B291-F9E8C3E8D00D}" presName="childNode" presStyleLbl="node1" presStyleIdx="21" presStyleCnt="26">
        <dgm:presLayoutVars>
          <dgm:bulletEnabled val="1"/>
        </dgm:presLayoutVars>
      </dgm:prSet>
      <dgm:spPr/>
      <dgm:t>
        <a:bodyPr/>
        <a:lstStyle/>
        <a:p>
          <a:endParaRPr lang="es-ES_tradnl"/>
        </a:p>
      </dgm:t>
    </dgm:pt>
    <dgm:pt modelId="{D8C3C75D-DB6B-6644-A371-7EE9F72C2D82}" type="pres">
      <dgm:prSet presAssocID="{1BC6C939-9E68-334D-B291-F9E8C3E8D00D}" presName="aSpace2" presStyleCnt="0"/>
      <dgm:spPr/>
    </dgm:pt>
    <dgm:pt modelId="{1FE0D531-3542-9644-9ADD-52CF6335A138}" type="pres">
      <dgm:prSet presAssocID="{D049CADF-2D40-5749-9226-FBAC892C686A}" presName="childNode" presStyleLbl="node1" presStyleIdx="22" presStyleCnt="26">
        <dgm:presLayoutVars>
          <dgm:bulletEnabled val="1"/>
        </dgm:presLayoutVars>
      </dgm:prSet>
      <dgm:spPr/>
      <dgm:t>
        <a:bodyPr/>
        <a:lstStyle/>
        <a:p>
          <a:endParaRPr lang="es-ES_tradnl"/>
        </a:p>
      </dgm:t>
    </dgm:pt>
    <dgm:pt modelId="{5206152B-067E-D744-9D37-C4EC0E056837}" type="pres">
      <dgm:prSet presAssocID="{D049CADF-2D40-5749-9226-FBAC892C686A}" presName="aSpace2" presStyleCnt="0"/>
      <dgm:spPr/>
    </dgm:pt>
    <dgm:pt modelId="{61619420-A9BB-FE44-81E2-5482989AED67}" type="pres">
      <dgm:prSet presAssocID="{B15B210B-5DD2-8748-A932-F133982EF030}" presName="childNode" presStyleLbl="node1" presStyleIdx="23" presStyleCnt="26">
        <dgm:presLayoutVars>
          <dgm:bulletEnabled val="1"/>
        </dgm:presLayoutVars>
      </dgm:prSet>
      <dgm:spPr/>
      <dgm:t>
        <a:bodyPr/>
        <a:lstStyle/>
        <a:p>
          <a:endParaRPr lang="es-ES_tradnl"/>
        </a:p>
      </dgm:t>
    </dgm:pt>
    <dgm:pt modelId="{1255E8F7-1A3A-8340-ADD8-350F53806985}" type="pres">
      <dgm:prSet presAssocID="{B15B210B-5DD2-8748-A932-F133982EF030}" presName="aSpace2" presStyleCnt="0"/>
      <dgm:spPr/>
    </dgm:pt>
    <dgm:pt modelId="{894294A4-2DB3-4042-B120-6C8E941DF0E1}" type="pres">
      <dgm:prSet presAssocID="{26446561-7EB6-664A-A6A5-0F4A1728DFB5}" presName="childNode" presStyleLbl="node1" presStyleIdx="24" presStyleCnt="26" custLinFactNeighborX="172" custLinFactNeighborY="13028">
        <dgm:presLayoutVars>
          <dgm:bulletEnabled val="1"/>
        </dgm:presLayoutVars>
      </dgm:prSet>
      <dgm:spPr/>
      <dgm:t>
        <a:bodyPr/>
        <a:lstStyle/>
        <a:p>
          <a:endParaRPr lang="es-ES_tradnl"/>
        </a:p>
      </dgm:t>
    </dgm:pt>
    <dgm:pt modelId="{7E7BEDEA-66F4-884F-A006-B09B40B8E91E}" type="pres">
      <dgm:prSet presAssocID="{26446561-7EB6-664A-A6A5-0F4A1728DFB5}" presName="aSpace2" presStyleCnt="0"/>
      <dgm:spPr/>
    </dgm:pt>
    <dgm:pt modelId="{436F315B-0DFC-994C-AD9E-470FBB5C8C2B}" type="pres">
      <dgm:prSet presAssocID="{F6C94B43-83F9-ED4C-A607-9F07EA98025B}" presName="childNode" presStyleLbl="node1" presStyleIdx="25" presStyleCnt="26">
        <dgm:presLayoutVars>
          <dgm:bulletEnabled val="1"/>
        </dgm:presLayoutVars>
      </dgm:prSet>
      <dgm:spPr/>
      <dgm:t>
        <a:bodyPr/>
        <a:lstStyle/>
        <a:p>
          <a:endParaRPr lang="es-ES_tradnl"/>
        </a:p>
      </dgm:t>
    </dgm:pt>
  </dgm:ptLst>
  <dgm:cxnLst>
    <dgm:cxn modelId="{AD391AF9-A026-6845-81A4-99E08B4812CF}" type="presOf" srcId="{AB89B586-0942-394F-A7EF-6B2546DD27D5}" destId="{E1C6ACBD-CF06-0449-BB99-3D8BF853E68A}" srcOrd="0" destOrd="0" presId="urn:microsoft.com/office/officeart/2005/8/layout/lProcess2"/>
    <dgm:cxn modelId="{B39364FB-0D94-004F-BF9A-5B0B39D3BF65}" srcId="{658B6276-5AF2-B745-975B-27CA1FEB855F}" destId="{19E98B70-A37A-8C41-BE6A-A83DBF8510C5}" srcOrd="0" destOrd="0" parTransId="{3028E911-C7AC-7441-A8E8-8828CB04E044}" sibTransId="{36A16EEC-5B20-FF46-98B3-511AACB26D38}"/>
    <dgm:cxn modelId="{76321F77-FD15-4849-90E2-C6CB537DEC32}" srcId="{B7DD3904-2F9F-7D49-9E3F-567FC6CFFAEE}" destId="{E211AD5F-BF65-804C-97AD-A01364FE6AC0}" srcOrd="1" destOrd="0" parTransId="{4D7EB8C3-3C5E-7345-AF4A-E39BD1B26233}" sibTransId="{DFE38A16-BBE5-6D40-857D-2F7262222007}"/>
    <dgm:cxn modelId="{112EC164-4D93-0B44-9FB7-D104C7E8132D}" type="presOf" srcId="{ECD50E16-3845-FA4B-8B59-6A3D876E0557}" destId="{6CA199D4-D58C-8149-AB97-303638840BC2}" srcOrd="0" destOrd="0" presId="urn:microsoft.com/office/officeart/2005/8/layout/lProcess2"/>
    <dgm:cxn modelId="{F4DF9199-F9EB-BB43-9829-422B0353A84F}" type="presOf" srcId="{26446561-7EB6-664A-A6A5-0F4A1728DFB5}" destId="{894294A4-2DB3-4042-B120-6C8E941DF0E1}" srcOrd="0" destOrd="0" presId="urn:microsoft.com/office/officeart/2005/8/layout/lProcess2"/>
    <dgm:cxn modelId="{4EA7EA6F-0243-BB41-A307-4DF36194757D}" type="presOf" srcId="{B15B210B-5DD2-8748-A932-F133982EF030}" destId="{61619420-A9BB-FE44-81E2-5482989AED67}" srcOrd="0" destOrd="0" presId="urn:microsoft.com/office/officeart/2005/8/layout/lProcess2"/>
    <dgm:cxn modelId="{B1270C13-2905-4A4D-86E1-D4211CA6763F}" srcId="{658B6276-5AF2-B745-975B-27CA1FEB855F}" destId="{AB89B586-0942-394F-A7EF-6B2546DD27D5}" srcOrd="4" destOrd="0" parTransId="{DEF3671D-9F4C-424D-A993-B15195B72494}" sibTransId="{76EC320D-157C-1B40-9E6D-1701A3317484}"/>
    <dgm:cxn modelId="{D713EAB2-9C01-9945-9309-69DD8C9EE662}" type="presOf" srcId="{ED62A807-4DC8-C447-BE9F-CA1554BFF8D9}" destId="{042888A6-6C43-CF42-A783-28F60C44191D}" srcOrd="0" destOrd="0" presId="urn:microsoft.com/office/officeart/2005/8/layout/lProcess2"/>
    <dgm:cxn modelId="{5169394A-C0F6-6342-8FF8-88930E29E0DD}" type="presOf" srcId="{E9FF5254-FF24-D34D-B4DE-8E0DFCE50E05}" destId="{DFB3875D-067A-124D-BB1B-ABC7CE98B302}" srcOrd="0" destOrd="0" presId="urn:microsoft.com/office/officeart/2005/8/layout/lProcess2"/>
    <dgm:cxn modelId="{17E0F28E-B093-0847-90A1-130B9D0CC7B6}" srcId="{B7DD3904-2F9F-7D49-9E3F-567FC6CFFAEE}" destId="{28340DD8-5935-3448-8A7B-DA38D7A7EE95}" srcOrd="2" destOrd="0" parTransId="{31A105C6-89C9-B544-A895-50EDEF371DE2}" sibTransId="{46E35A00-48CB-984F-BF35-F8DDBAA46660}"/>
    <dgm:cxn modelId="{E48D4817-F9F1-EE44-AE3F-72582602F7EA}" type="presOf" srcId="{658B6276-5AF2-B745-975B-27CA1FEB855F}" destId="{4A8F908D-D0A9-8044-A180-F30A697074D6}" srcOrd="0" destOrd="0" presId="urn:microsoft.com/office/officeart/2005/8/layout/lProcess2"/>
    <dgm:cxn modelId="{8DB1B3C3-E7A1-8D46-9B75-38A550B1A207}" srcId="{658B6276-5AF2-B745-975B-27CA1FEB855F}" destId="{F7F771C2-90DD-3141-BB8E-F47F009F0BA9}" srcOrd="6" destOrd="0" parTransId="{7CD50805-3408-3248-BA15-3DB1D9E85141}" sibTransId="{278BEAF8-5A04-B449-B443-C85B8C2B27A3}"/>
    <dgm:cxn modelId="{6C19CC7B-6A6E-8C45-8DF7-7DB232E538E1}" type="presOf" srcId="{E9FF5254-FF24-D34D-B4DE-8E0DFCE50E05}" destId="{9D160431-FA71-A745-96FC-8C2041289A7F}" srcOrd="1" destOrd="0" presId="urn:microsoft.com/office/officeart/2005/8/layout/lProcess2"/>
    <dgm:cxn modelId="{9C6E7836-E3F0-F848-8DD2-6D46816F3645}" type="presOf" srcId="{0B1A27C1-5A6E-8D48-8822-28D864B74906}" destId="{FBF41662-1728-1C40-B05E-C8FB7A050180}" srcOrd="0" destOrd="0" presId="urn:microsoft.com/office/officeart/2005/8/layout/lProcess2"/>
    <dgm:cxn modelId="{4599BE14-F229-A24A-A338-DDB759BC8B96}" srcId="{E9FF5254-FF24-D34D-B4DE-8E0DFCE50E05}" destId="{26446561-7EB6-664A-A6A5-0F4A1728DFB5}" srcOrd="5" destOrd="0" parTransId="{C2E04F89-B4CF-1E4E-AC3D-B82FD09D1D04}" sibTransId="{30B976B5-F32C-314A-9826-D04F24BCA038}"/>
    <dgm:cxn modelId="{39125B49-DE7B-EA4F-8877-AB6C24E10F7C}" type="presOf" srcId="{E211AD5F-BF65-804C-97AD-A01364FE6AC0}" destId="{D4BF0FCD-4190-D747-AC51-6031A30B9C85}" srcOrd="0" destOrd="0" presId="urn:microsoft.com/office/officeart/2005/8/layout/lProcess2"/>
    <dgm:cxn modelId="{772DB8BB-0FA1-8A4D-91BF-28A5753D8077}" type="presOf" srcId="{1BC6C939-9E68-334D-B291-F9E8C3E8D00D}" destId="{1C92A6CE-B27D-FE4A-BBE4-B880B6998A7D}" srcOrd="0" destOrd="0" presId="urn:microsoft.com/office/officeart/2005/8/layout/lProcess2"/>
    <dgm:cxn modelId="{EE79EA93-300B-7242-815B-BF4AA544F15A}" srcId="{B7DD3904-2F9F-7D49-9E3F-567FC6CFFAEE}" destId="{4FCFACB3-3B14-354D-952E-3D254B882B0D}" srcOrd="5" destOrd="0" parTransId="{2B4F9F62-9E1D-B34D-B4D1-90C39C25F93A}" sibTransId="{E76112ED-6E15-E745-B839-CC88DDC272BF}"/>
    <dgm:cxn modelId="{16AE9900-AABB-3444-80E1-3AEFD4B7DB81}" srcId="{71E9BAD7-35E8-6A4E-A5BC-126AA4BD3E2C}" destId="{658B6276-5AF2-B745-975B-27CA1FEB855F}" srcOrd="2" destOrd="0" parTransId="{E059B6F2-0FBE-5844-8C4A-4035EDFA21C0}" sibTransId="{41689F68-158C-DC49-A680-68FA84536E20}"/>
    <dgm:cxn modelId="{13FC69E6-BFA6-E043-945B-F91683108E4A}" type="presOf" srcId="{585BA779-542C-204D-A4AF-3D56CBE03490}" destId="{637FE62B-8A1B-F046-9E29-12C3BD4D896F}" srcOrd="0" destOrd="0" presId="urn:microsoft.com/office/officeart/2005/8/layout/lProcess2"/>
    <dgm:cxn modelId="{416F5BB2-0E88-934C-A860-AD224E2CEC9E}" type="presOf" srcId="{D049CADF-2D40-5749-9226-FBAC892C686A}" destId="{1FE0D531-3542-9644-9ADD-52CF6335A138}" srcOrd="0" destOrd="0" presId="urn:microsoft.com/office/officeart/2005/8/layout/lProcess2"/>
    <dgm:cxn modelId="{236AA550-972A-1143-B4A7-ACEC0322AEF5}" srcId="{861B80FF-5B4A-334D-B96F-619B86DCE71C}" destId="{DF052010-3426-7F49-9D72-F69AC60C8B66}" srcOrd="3" destOrd="0" parTransId="{D27B68F5-9254-C043-BC5E-C235A90F188F}" sibTransId="{AB02C9EC-8D82-C541-9409-FD7CCBBD06EA}"/>
    <dgm:cxn modelId="{5F8C16A5-A3E1-D144-B6D8-EAC2D5E7FE9D}" type="presOf" srcId="{6B84E1B6-4A6A-4240-9650-489ADF66C76A}" destId="{3014A6DE-3F98-9B46-8D85-06192D6E8124}" srcOrd="0" destOrd="0" presId="urn:microsoft.com/office/officeart/2005/8/layout/lProcess2"/>
    <dgm:cxn modelId="{A3E6D8D9-F808-C544-AB8B-CE1727B9F77D}" srcId="{861B80FF-5B4A-334D-B96F-619B86DCE71C}" destId="{B7EB1D72-12F7-D740-B1A0-DAD9929734D9}" srcOrd="4" destOrd="0" parTransId="{C49D105E-758A-4B46-AF53-B45BF6428360}" sibTransId="{B95203BB-7CE8-D548-B6C4-C9399737CDDA}"/>
    <dgm:cxn modelId="{9CE53552-50D4-C642-84AA-526BC479BD4E}" type="presOf" srcId="{B7DD3904-2F9F-7D49-9E3F-567FC6CFFAEE}" destId="{D2B55D1C-AE1F-F84E-8342-4B3F3FBF26B6}" srcOrd="0" destOrd="0" presId="urn:microsoft.com/office/officeart/2005/8/layout/lProcess2"/>
    <dgm:cxn modelId="{26DF90DD-8484-1F40-B869-59399A3A9EFC}" srcId="{71E9BAD7-35E8-6A4E-A5BC-126AA4BD3E2C}" destId="{B7DD3904-2F9F-7D49-9E3F-567FC6CFFAEE}" srcOrd="1" destOrd="0" parTransId="{6EDB8257-38E8-7844-8213-70F3B07BA932}" sibTransId="{874B399E-2AA8-3D40-BD04-70913C128488}"/>
    <dgm:cxn modelId="{A4EAF033-1B27-3048-ABDD-EB00B5CD1DCB}" type="presOf" srcId="{861B80FF-5B4A-334D-B96F-619B86DCE71C}" destId="{DAFE0A62-714D-844B-89FF-DC3FAC9AAA6D}" srcOrd="1" destOrd="0" presId="urn:microsoft.com/office/officeart/2005/8/layout/lProcess2"/>
    <dgm:cxn modelId="{5EB08EF7-7EA7-B947-AD5F-D165359298CE}" srcId="{E9FF5254-FF24-D34D-B4DE-8E0DFCE50E05}" destId="{1BC6C939-9E68-334D-B291-F9E8C3E8D00D}" srcOrd="2" destOrd="0" parTransId="{352DA96E-091B-2A42-B9E7-424915B66100}" sibTransId="{3E64C723-3CA5-A349-9084-B2D21D84124F}"/>
    <dgm:cxn modelId="{96CF4A5F-F4C3-A643-882C-B68A10BB76E7}" srcId="{E9FF5254-FF24-D34D-B4DE-8E0DFCE50E05}" destId="{ED62A807-4DC8-C447-BE9F-CA1554BFF8D9}" srcOrd="1" destOrd="0" parTransId="{9576651B-3BB7-7843-82E2-DBEC05052F1C}" sibTransId="{FADE609C-D322-C94A-AE8E-2CA581867C34}"/>
    <dgm:cxn modelId="{0BAEDABF-7ACC-F14E-9D57-2F30FE8682BC}" type="presOf" srcId="{19E98B70-A37A-8C41-BE6A-A83DBF8510C5}" destId="{1714D311-B8FF-7B4E-BC0E-E54FE37A2299}" srcOrd="0" destOrd="0" presId="urn:microsoft.com/office/officeart/2005/8/layout/lProcess2"/>
    <dgm:cxn modelId="{A2A93E7C-C145-1D40-B337-95EB40E06407}" srcId="{658B6276-5AF2-B745-975B-27CA1FEB855F}" destId="{B267E5FB-18F4-2D4D-ACFA-60E4996B1F04}" srcOrd="1" destOrd="0" parTransId="{8070AF10-8DF9-5245-8DE3-779A1FDDEEDB}" sibTransId="{4E9545F4-4CE3-4949-972D-621B22C2E68B}"/>
    <dgm:cxn modelId="{FD73D7F0-67EC-D348-9C5D-F3AE74E5F277}" type="presOf" srcId="{B7DD3904-2F9F-7D49-9E3F-567FC6CFFAEE}" destId="{873BF5B7-BA40-0242-93F2-B9B05EC34622}" srcOrd="1" destOrd="0" presId="urn:microsoft.com/office/officeart/2005/8/layout/lProcess2"/>
    <dgm:cxn modelId="{C82BC997-6736-ED42-953C-CCE538A16E72}" type="presOf" srcId="{861B80FF-5B4A-334D-B96F-619B86DCE71C}" destId="{509C1E3E-2FB7-094F-B5A0-9E7F373C5E62}" srcOrd="0" destOrd="0" presId="urn:microsoft.com/office/officeart/2005/8/layout/lProcess2"/>
    <dgm:cxn modelId="{B75A64BF-77F2-2D44-8849-0A7E34D87EE6}" srcId="{71E9BAD7-35E8-6A4E-A5BC-126AA4BD3E2C}" destId="{E9FF5254-FF24-D34D-B4DE-8E0DFCE50E05}" srcOrd="3" destOrd="0" parTransId="{F467D47E-B59A-4940-92BA-BA88460039ED}" sibTransId="{9E1FCAF3-49C2-F347-9B60-35C891CB66FD}"/>
    <dgm:cxn modelId="{5CC5277F-B1E4-5042-B27D-3285B0FF1C0D}" type="presOf" srcId="{6C2BE340-7C5A-6244-A454-D9D213F9006A}" destId="{D9129F24-7C65-1647-BF7A-2DA1948C23D2}" srcOrd="0" destOrd="0" presId="urn:microsoft.com/office/officeart/2005/8/layout/lProcess2"/>
    <dgm:cxn modelId="{4540C313-D69B-E34D-97B8-CE452DD73F3C}" type="presOf" srcId="{4FCFACB3-3B14-354D-952E-3D254B882B0D}" destId="{5E7BDEC4-26F5-FA45-BD46-DD13532FD6E3}" srcOrd="0" destOrd="0" presId="urn:microsoft.com/office/officeart/2005/8/layout/lProcess2"/>
    <dgm:cxn modelId="{75A5CBDF-FA66-9F49-A05F-0A41916A1720}" type="presOf" srcId="{B7EB1D72-12F7-D740-B1A0-DAD9929734D9}" destId="{1F74B10A-D01E-D647-AE26-E2D2D7F9F425}" srcOrd="0" destOrd="0" presId="urn:microsoft.com/office/officeart/2005/8/layout/lProcess2"/>
    <dgm:cxn modelId="{6254310A-2657-A742-B9E1-B2F4FA562BFB}" type="presOf" srcId="{96338A59-2704-434B-9556-E51E432C3210}" destId="{6538B8CB-E394-3044-A6DF-3B6E5D7C77D1}" srcOrd="0" destOrd="0" presId="urn:microsoft.com/office/officeart/2005/8/layout/lProcess2"/>
    <dgm:cxn modelId="{86B3C28A-CDE9-F148-8BFE-5D621AF7B5F4}" type="presOf" srcId="{DFDC1650-A213-3D4E-B4B1-0708ED488466}" destId="{19B1E6C0-CEB4-BB48-A4BE-DCBF3806E9F0}" srcOrd="0" destOrd="0" presId="urn:microsoft.com/office/officeart/2005/8/layout/lProcess2"/>
    <dgm:cxn modelId="{AD023F14-BDF7-A944-8377-01D1D210CED5}" type="presOf" srcId="{DF052010-3426-7F49-9D72-F69AC60C8B66}" destId="{95D1A0BE-F429-C748-9A83-94358072D495}" srcOrd="0" destOrd="0" presId="urn:microsoft.com/office/officeart/2005/8/layout/lProcess2"/>
    <dgm:cxn modelId="{ED30DE90-3402-AA4F-A675-D9557155BB6A}" type="presOf" srcId="{C4B18038-345B-764E-B527-07310BC64C7D}" destId="{7405874A-7C9C-AA40-8F3E-C692396FBA9D}" srcOrd="0" destOrd="0" presId="urn:microsoft.com/office/officeart/2005/8/layout/lProcess2"/>
    <dgm:cxn modelId="{1E5B65D6-D43A-6249-BD16-1E13680C8008}" srcId="{658B6276-5AF2-B745-975B-27CA1FEB855F}" destId="{585BA779-542C-204D-A4AF-3D56CBE03490}" srcOrd="7" destOrd="0" parTransId="{F64DAB07-632D-6F45-BCCB-B4BCBC6B7A6B}" sibTransId="{3C5F8F41-680B-2245-AB6F-41913D5B3B02}"/>
    <dgm:cxn modelId="{8F66ECBC-5C4C-284C-B8B7-68D152300B39}" srcId="{B7DD3904-2F9F-7D49-9E3F-567FC6CFFAEE}" destId="{C4B18038-345B-764E-B527-07310BC64C7D}" srcOrd="3" destOrd="0" parTransId="{4AB6B796-7E70-8445-B980-B2A33F43A686}" sibTransId="{11C2CBA2-C498-4F40-9905-1D8AF11968E1}"/>
    <dgm:cxn modelId="{E244F3DA-0089-864F-990C-EFCA6D50BE89}" srcId="{E9FF5254-FF24-D34D-B4DE-8E0DFCE50E05}" destId="{F6C94B43-83F9-ED4C-A607-9F07EA98025B}" srcOrd="6" destOrd="0" parTransId="{14C2697C-2E39-A647-A3CF-3D95DA327BC3}" sibTransId="{B48E4DF7-DC35-5841-8694-1645B5E021EE}"/>
    <dgm:cxn modelId="{25B7C8FD-916B-9748-9B05-7894739F034E}" type="presOf" srcId="{71E9BAD7-35E8-6A4E-A5BC-126AA4BD3E2C}" destId="{5F4A92FC-36CC-884A-B653-9FBB24AA2215}" srcOrd="0" destOrd="0" presId="urn:microsoft.com/office/officeart/2005/8/layout/lProcess2"/>
    <dgm:cxn modelId="{D99A6AA5-914F-1740-96DF-C26528B2ED3B}" srcId="{B7DD3904-2F9F-7D49-9E3F-567FC6CFFAEE}" destId="{96338A59-2704-434B-9556-E51E432C3210}" srcOrd="0" destOrd="0" parTransId="{EEAD459A-EB88-144E-973B-9116FAE75577}" sibTransId="{3ABC1A98-BD53-5D42-AB7D-69FD4CBAEB24}"/>
    <dgm:cxn modelId="{ECE00E6D-71EE-7046-A4DB-16873383F632}" type="presOf" srcId="{F7F771C2-90DD-3141-BB8E-F47F009F0BA9}" destId="{22A2EB5F-4BCA-F34B-ACBC-853ADD553960}" srcOrd="0" destOrd="0" presId="urn:microsoft.com/office/officeart/2005/8/layout/lProcess2"/>
    <dgm:cxn modelId="{A251AB36-0BE4-1A4F-94C0-C0A20C790FB2}" type="presOf" srcId="{F6C94B43-83F9-ED4C-A607-9F07EA98025B}" destId="{436F315B-0DFC-994C-AD9E-470FBB5C8C2B}" srcOrd="0" destOrd="0" presId="urn:microsoft.com/office/officeart/2005/8/layout/lProcess2"/>
    <dgm:cxn modelId="{9F6B28C2-31BE-CC4C-AD11-2E058C98083C}" srcId="{E9FF5254-FF24-D34D-B4DE-8E0DFCE50E05}" destId="{B15B210B-5DD2-8748-A932-F133982EF030}" srcOrd="4" destOrd="0" parTransId="{82DBFCFC-F940-7147-AA1A-6100EC71DCEA}" sibTransId="{5A5B3962-EECA-C545-8FD4-35E9A5128231}"/>
    <dgm:cxn modelId="{038D51C2-B820-2C48-B749-B38A93D7F1B6}" srcId="{E9FF5254-FF24-D34D-B4DE-8E0DFCE50E05}" destId="{DFDC1650-A213-3D4E-B4B1-0708ED488466}" srcOrd="0" destOrd="0" parTransId="{5FDE16B7-F06C-9C46-91DC-77FAE13D2699}" sibTransId="{53344A71-A999-9C48-ACF3-83785B3FF210}"/>
    <dgm:cxn modelId="{644F4425-1BEC-3A42-A268-E7C5D39AA36B}" type="presOf" srcId="{CCA66629-6531-0C4B-A507-E6A90B72CF47}" destId="{DB1BF0BC-244A-D84A-9AD0-3C81B5631306}" srcOrd="0" destOrd="0" presId="urn:microsoft.com/office/officeart/2005/8/layout/lProcess2"/>
    <dgm:cxn modelId="{8E1C89EE-C02A-B74D-B568-6F3D7C2EC3CB}" srcId="{E9FF5254-FF24-D34D-B4DE-8E0DFCE50E05}" destId="{D049CADF-2D40-5749-9226-FBAC892C686A}" srcOrd="3" destOrd="0" parTransId="{07A2B87F-03F2-C648-B958-18ADC63A333A}" sibTransId="{15D40BC9-86D9-D043-ADBC-E10721301D77}"/>
    <dgm:cxn modelId="{342FBF91-8C6C-E84B-9B17-CA7B1705CDB4}" type="presOf" srcId="{658B6276-5AF2-B745-975B-27CA1FEB855F}" destId="{4FCFCAAB-6592-6644-8FD1-1FDBAD6DFFD4}" srcOrd="1" destOrd="0" presId="urn:microsoft.com/office/officeart/2005/8/layout/lProcess2"/>
    <dgm:cxn modelId="{A4C592E3-5725-664E-9CFD-23E8FD308F1E}" srcId="{71E9BAD7-35E8-6A4E-A5BC-126AA4BD3E2C}" destId="{861B80FF-5B4A-334D-B96F-619B86DCE71C}" srcOrd="0" destOrd="0" parTransId="{EF213FD1-EBB7-3740-BD36-399D7AAB5B6D}" sibTransId="{499AE9B3-D680-014A-94FA-73BD0DFFD507}"/>
    <dgm:cxn modelId="{49FAF552-420C-5D49-9847-B4292B2DD667}" type="presOf" srcId="{BC4511D5-5F8D-AD47-895D-BDC8277F361F}" destId="{BE6CC24A-A4AC-6941-8772-B7A9030EA8E8}" srcOrd="0" destOrd="0" presId="urn:microsoft.com/office/officeart/2005/8/layout/lProcess2"/>
    <dgm:cxn modelId="{A3CF8323-0DB1-EA4D-A9AD-7AB8ABC17046}" srcId="{861B80FF-5B4A-334D-B96F-619B86DCE71C}" destId="{6B84E1B6-4A6A-4240-9650-489ADF66C76A}" srcOrd="2" destOrd="0" parTransId="{381CF4D7-8B9B-D54C-8AFF-3460B1E7972B}" sibTransId="{FB096FDA-38A0-6D42-B465-CAC3503A917B}"/>
    <dgm:cxn modelId="{AB40BA7C-273E-8F44-8670-76C0F20FBDDC}" srcId="{861B80FF-5B4A-334D-B96F-619B86DCE71C}" destId="{BC4511D5-5F8D-AD47-895D-BDC8277F361F}" srcOrd="1" destOrd="0" parTransId="{060B7308-906D-FD4E-905F-0B164B4FF835}" sibTransId="{242C72D2-28D5-E444-95B0-790FF0F877FE}"/>
    <dgm:cxn modelId="{DC11EE18-7875-9E40-9311-394B9D06BCEE}" srcId="{658B6276-5AF2-B745-975B-27CA1FEB855F}" destId="{CCA66629-6531-0C4B-A507-E6A90B72CF47}" srcOrd="3" destOrd="0" parTransId="{18D96C6C-B20F-A544-9510-D7348BC1C2A5}" sibTransId="{C805016C-9698-A74B-9902-D2C178E87FFC}"/>
    <dgm:cxn modelId="{C7083F1A-7406-2D46-9A0A-8048C220E8E8}" srcId="{658B6276-5AF2-B745-975B-27CA1FEB855F}" destId="{6C2BE340-7C5A-6244-A454-D9D213F9006A}" srcOrd="2" destOrd="0" parTransId="{BD70F158-0E94-0949-A8BF-B260BDBBD520}" sibTransId="{F7A1EF72-E473-6345-9AEC-B3A0A1261756}"/>
    <dgm:cxn modelId="{AF2D8BBC-906A-1A49-9B80-7D3F32EC1631}" srcId="{861B80FF-5B4A-334D-B96F-619B86DCE71C}" destId="{ECD50E16-3845-FA4B-8B59-6A3D876E0557}" srcOrd="0" destOrd="0" parTransId="{7BD649C1-02D2-B947-8B36-5FFE5A4C7311}" sibTransId="{D6A88DB7-9BBA-F346-9FED-6A210A15D643}"/>
    <dgm:cxn modelId="{A6AC31FC-C0B6-0846-823F-2582BC12FCC1}" srcId="{B7DD3904-2F9F-7D49-9E3F-567FC6CFFAEE}" destId="{6BCC5356-EA97-5F42-8208-DCB1A6BB6E20}" srcOrd="4" destOrd="0" parTransId="{78A512DD-40C0-8E4D-8B62-339AC2D8538A}" sibTransId="{D000F744-133A-9E4E-8479-9A7DDA69933C}"/>
    <dgm:cxn modelId="{E2DA2637-E728-5D47-9FC8-27DA65FC2E06}" type="presOf" srcId="{6BCC5356-EA97-5F42-8208-DCB1A6BB6E20}" destId="{2CC2A83A-BA4C-8342-B409-3B2341907FFA}" srcOrd="0" destOrd="0" presId="urn:microsoft.com/office/officeart/2005/8/layout/lProcess2"/>
    <dgm:cxn modelId="{9AE4F413-E570-6342-999A-CC64161CD1F2}" srcId="{658B6276-5AF2-B745-975B-27CA1FEB855F}" destId="{0B1A27C1-5A6E-8D48-8822-28D864B74906}" srcOrd="5" destOrd="0" parTransId="{4465181A-3567-7140-848B-FF794C3269FB}" sibTransId="{47A1B30F-A13C-5146-AA26-BF9C8587BACC}"/>
    <dgm:cxn modelId="{5F7C6468-4457-AF43-928F-430F40C6FF95}" type="presOf" srcId="{28340DD8-5935-3448-8A7B-DA38D7A7EE95}" destId="{595281BD-DAFF-E94E-A492-2F2F704EC6B8}" srcOrd="0" destOrd="0" presId="urn:microsoft.com/office/officeart/2005/8/layout/lProcess2"/>
    <dgm:cxn modelId="{EAFD28D3-65BE-D148-816D-8548A93F46F6}" type="presOf" srcId="{B267E5FB-18F4-2D4D-ACFA-60E4996B1F04}" destId="{D2D0569E-9C9B-7247-9B5F-13F58E5470B6}" srcOrd="0" destOrd="0" presId="urn:microsoft.com/office/officeart/2005/8/layout/lProcess2"/>
    <dgm:cxn modelId="{DEE46DF9-3BA8-C249-B09E-264F4A8E6E2C}" type="presParOf" srcId="{5F4A92FC-36CC-884A-B653-9FBB24AA2215}" destId="{59E1C0C9-473D-1A45-B8FA-E6A6937064E7}" srcOrd="0" destOrd="0" presId="urn:microsoft.com/office/officeart/2005/8/layout/lProcess2"/>
    <dgm:cxn modelId="{6EB0246E-B0DB-3D41-B5AF-9D303F78888F}" type="presParOf" srcId="{59E1C0C9-473D-1A45-B8FA-E6A6937064E7}" destId="{509C1E3E-2FB7-094F-B5A0-9E7F373C5E62}" srcOrd="0" destOrd="0" presId="urn:microsoft.com/office/officeart/2005/8/layout/lProcess2"/>
    <dgm:cxn modelId="{2DE00915-FCD0-7E40-A7EA-8BD1129A9C90}" type="presParOf" srcId="{59E1C0C9-473D-1A45-B8FA-E6A6937064E7}" destId="{DAFE0A62-714D-844B-89FF-DC3FAC9AAA6D}" srcOrd="1" destOrd="0" presId="urn:microsoft.com/office/officeart/2005/8/layout/lProcess2"/>
    <dgm:cxn modelId="{7ABB61FB-CE64-ED40-8E93-F8952DEFC02A}" type="presParOf" srcId="{59E1C0C9-473D-1A45-B8FA-E6A6937064E7}" destId="{E3C340DB-875D-E64E-8652-132F17E0FD5B}" srcOrd="2" destOrd="0" presId="urn:microsoft.com/office/officeart/2005/8/layout/lProcess2"/>
    <dgm:cxn modelId="{E638E747-8009-6C4F-874E-F0C2636B676A}" type="presParOf" srcId="{E3C340DB-875D-E64E-8652-132F17E0FD5B}" destId="{A3FCD4DD-AD8F-E64C-A6C2-B60C6A0E4FF7}" srcOrd="0" destOrd="0" presId="urn:microsoft.com/office/officeart/2005/8/layout/lProcess2"/>
    <dgm:cxn modelId="{E708B8A1-5C24-B741-A47B-6A13271EE65B}" type="presParOf" srcId="{A3FCD4DD-AD8F-E64C-A6C2-B60C6A0E4FF7}" destId="{6CA199D4-D58C-8149-AB97-303638840BC2}" srcOrd="0" destOrd="0" presId="urn:microsoft.com/office/officeart/2005/8/layout/lProcess2"/>
    <dgm:cxn modelId="{6737257C-98B8-0249-9AC8-442CD4EF3D84}" type="presParOf" srcId="{A3FCD4DD-AD8F-E64C-A6C2-B60C6A0E4FF7}" destId="{D67A8FF5-F750-9045-B6CB-2E5034442EB6}" srcOrd="1" destOrd="0" presId="urn:microsoft.com/office/officeart/2005/8/layout/lProcess2"/>
    <dgm:cxn modelId="{75E00A11-2AEE-9748-94F8-68B96C3EFE8D}" type="presParOf" srcId="{A3FCD4DD-AD8F-E64C-A6C2-B60C6A0E4FF7}" destId="{BE6CC24A-A4AC-6941-8772-B7A9030EA8E8}" srcOrd="2" destOrd="0" presId="urn:microsoft.com/office/officeart/2005/8/layout/lProcess2"/>
    <dgm:cxn modelId="{D427CE22-7334-AB47-BF22-01F5AFE3AF2F}" type="presParOf" srcId="{A3FCD4DD-AD8F-E64C-A6C2-B60C6A0E4FF7}" destId="{117E6647-D125-5447-9B85-ABEA0C64EB13}" srcOrd="3" destOrd="0" presId="urn:microsoft.com/office/officeart/2005/8/layout/lProcess2"/>
    <dgm:cxn modelId="{6BAF960F-8B6B-A341-9EB3-5E798D406A1A}" type="presParOf" srcId="{A3FCD4DD-AD8F-E64C-A6C2-B60C6A0E4FF7}" destId="{3014A6DE-3F98-9B46-8D85-06192D6E8124}" srcOrd="4" destOrd="0" presId="urn:microsoft.com/office/officeart/2005/8/layout/lProcess2"/>
    <dgm:cxn modelId="{B58469D2-0FC7-414C-8581-F5BE05F5A99B}" type="presParOf" srcId="{A3FCD4DD-AD8F-E64C-A6C2-B60C6A0E4FF7}" destId="{B1AFAA72-278A-EA40-89F5-8DF68FCC6698}" srcOrd="5" destOrd="0" presId="urn:microsoft.com/office/officeart/2005/8/layout/lProcess2"/>
    <dgm:cxn modelId="{D13C9FD0-E878-B84B-8832-CC5F4A3E48DD}" type="presParOf" srcId="{A3FCD4DD-AD8F-E64C-A6C2-B60C6A0E4FF7}" destId="{95D1A0BE-F429-C748-9A83-94358072D495}" srcOrd="6" destOrd="0" presId="urn:microsoft.com/office/officeart/2005/8/layout/lProcess2"/>
    <dgm:cxn modelId="{040F42F7-14DB-3548-B70D-6A8E859B1829}" type="presParOf" srcId="{A3FCD4DD-AD8F-E64C-A6C2-B60C6A0E4FF7}" destId="{4AE6D95A-DCDD-6745-8420-E11657416B68}" srcOrd="7" destOrd="0" presId="urn:microsoft.com/office/officeart/2005/8/layout/lProcess2"/>
    <dgm:cxn modelId="{ADD7C6D3-85E2-274C-A6C3-2EF7BC583745}" type="presParOf" srcId="{A3FCD4DD-AD8F-E64C-A6C2-B60C6A0E4FF7}" destId="{1F74B10A-D01E-D647-AE26-E2D2D7F9F425}" srcOrd="8" destOrd="0" presId="urn:microsoft.com/office/officeart/2005/8/layout/lProcess2"/>
    <dgm:cxn modelId="{D0AFE560-ACF2-3F4F-81FF-5E44B88B83F6}" type="presParOf" srcId="{5F4A92FC-36CC-884A-B653-9FBB24AA2215}" destId="{89DC8FA1-9BB4-1446-BB5C-EEBC349CBAA0}" srcOrd="1" destOrd="0" presId="urn:microsoft.com/office/officeart/2005/8/layout/lProcess2"/>
    <dgm:cxn modelId="{2BDEC202-773A-5C40-9F82-22C26B745661}" type="presParOf" srcId="{5F4A92FC-36CC-884A-B653-9FBB24AA2215}" destId="{CDD67E54-0BBC-9C49-BEB9-4C74C6CC7FE1}" srcOrd="2" destOrd="0" presId="urn:microsoft.com/office/officeart/2005/8/layout/lProcess2"/>
    <dgm:cxn modelId="{524846F9-F931-CC48-B585-3466115F9059}" type="presParOf" srcId="{CDD67E54-0BBC-9C49-BEB9-4C74C6CC7FE1}" destId="{D2B55D1C-AE1F-F84E-8342-4B3F3FBF26B6}" srcOrd="0" destOrd="0" presId="urn:microsoft.com/office/officeart/2005/8/layout/lProcess2"/>
    <dgm:cxn modelId="{7664281D-2F6D-7E42-BCC9-3F31B3E4E921}" type="presParOf" srcId="{CDD67E54-0BBC-9C49-BEB9-4C74C6CC7FE1}" destId="{873BF5B7-BA40-0242-93F2-B9B05EC34622}" srcOrd="1" destOrd="0" presId="urn:microsoft.com/office/officeart/2005/8/layout/lProcess2"/>
    <dgm:cxn modelId="{9108AA0D-2BAB-7A48-93D0-BA1156E31B2B}" type="presParOf" srcId="{CDD67E54-0BBC-9C49-BEB9-4C74C6CC7FE1}" destId="{E263010C-E184-524B-9637-CA1774DB6924}" srcOrd="2" destOrd="0" presId="urn:microsoft.com/office/officeart/2005/8/layout/lProcess2"/>
    <dgm:cxn modelId="{655161E3-05D5-F44A-B4BE-775D8BBE2A87}" type="presParOf" srcId="{E263010C-E184-524B-9637-CA1774DB6924}" destId="{FC9B759A-10D2-4F44-8546-889C58DACEF2}" srcOrd="0" destOrd="0" presId="urn:microsoft.com/office/officeart/2005/8/layout/lProcess2"/>
    <dgm:cxn modelId="{37A26C8C-27E9-1B45-B060-B5E28D99082D}" type="presParOf" srcId="{FC9B759A-10D2-4F44-8546-889C58DACEF2}" destId="{6538B8CB-E394-3044-A6DF-3B6E5D7C77D1}" srcOrd="0" destOrd="0" presId="urn:microsoft.com/office/officeart/2005/8/layout/lProcess2"/>
    <dgm:cxn modelId="{FFEE193D-A425-214E-AAA5-F57C83D839FE}" type="presParOf" srcId="{FC9B759A-10D2-4F44-8546-889C58DACEF2}" destId="{236A649E-1AC7-5943-A7CC-9E1717C00ACC}" srcOrd="1" destOrd="0" presId="urn:microsoft.com/office/officeart/2005/8/layout/lProcess2"/>
    <dgm:cxn modelId="{7634E607-DEFB-4344-9AF5-52CA027B22ED}" type="presParOf" srcId="{FC9B759A-10D2-4F44-8546-889C58DACEF2}" destId="{D4BF0FCD-4190-D747-AC51-6031A30B9C85}" srcOrd="2" destOrd="0" presId="urn:microsoft.com/office/officeart/2005/8/layout/lProcess2"/>
    <dgm:cxn modelId="{D0135212-DAD7-E444-AD83-6F3FA5B89CCD}" type="presParOf" srcId="{FC9B759A-10D2-4F44-8546-889C58DACEF2}" destId="{5763419A-1359-2546-A749-1845348C7858}" srcOrd="3" destOrd="0" presId="urn:microsoft.com/office/officeart/2005/8/layout/lProcess2"/>
    <dgm:cxn modelId="{5826AC15-4232-B249-9217-40754E138661}" type="presParOf" srcId="{FC9B759A-10D2-4F44-8546-889C58DACEF2}" destId="{595281BD-DAFF-E94E-A492-2F2F704EC6B8}" srcOrd="4" destOrd="0" presId="urn:microsoft.com/office/officeart/2005/8/layout/lProcess2"/>
    <dgm:cxn modelId="{3BDDE765-666A-5B43-8A5A-402DA2188B35}" type="presParOf" srcId="{FC9B759A-10D2-4F44-8546-889C58DACEF2}" destId="{310094E1-162C-D547-B197-F78A214C0A3D}" srcOrd="5" destOrd="0" presId="urn:microsoft.com/office/officeart/2005/8/layout/lProcess2"/>
    <dgm:cxn modelId="{E4B5CE5F-B48C-9140-8BC7-926104739156}" type="presParOf" srcId="{FC9B759A-10D2-4F44-8546-889C58DACEF2}" destId="{7405874A-7C9C-AA40-8F3E-C692396FBA9D}" srcOrd="6" destOrd="0" presId="urn:microsoft.com/office/officeart/2005/8/layout/lProcess2"/>
    <dgm:cxn modelId="{86894DFB-A146-9C45-9BB7-11051549CCCC}" type="presParOf" srcId="{FC9B759A-10D2-4F44-8546-889C58DACEF2}" destId="{17B8B3E2-8F9D-984C-B4F3-903F60322027}" srcOrd="7" destOrd="0" presId="urn:microsoft.com/office/officeart/2005/8/layout/lProcess2"/>
    <dgm:cxn modelId="{C65C0F65-ABB3-5F41-A8C1-ED2B4B605E49}" type="presParOf" srcId="{FC9B759A-10D2-4F44-8546-889C58DACEF2}" destId="{2CC2A83A-BA4C-8342-B409-3B2341907FFA}" srcOrd="8" destOrd="0" presId="urn:microsoft.com/office/officeart/2005/8/layout/lProcess2"/>
    <dgm:cxn modelId="{667818F8-A802-AB46-A79C-B350D80BA8E3}" type="presParOf" srcId="{FC9B759A-10D2-4F44-8546-889C58DACEF2}" destId="{CB4AFB57-244B-634C-9995-11606D28C5EB}" srcOrd="9" destOrd="0" presId="urn:microsoft.com/office/officeart/2005/8/layout/lProcess2"/>
    <dgm:cxn modelId="{E034742C-696B-DE4F-9A53-622448A2FC30}" type="presParOf" srcId="{FC9B759A-10D2-4F44-8546-889C58DACEF2}" destId="{5E7BDEC4-26F5-FA45-BD46-DD13532FD6E3}" srcOrd="10" destOrd="0" presId="urn:microsoft.com/office/officeart/2005/8/layout/lProcess2"/>
    <dgm:cxn modelId="{E5779006-D630-7B4F-8EF2-217DF3730876}" type="presParOf" srcId="{5F4A92FC-36CC-884A-B653-9FBB24AA2215}" destId="{67A5AAC0-C2BE-7940-B20F-41923BA73444}" srcOrd="3" destOrd="0" presId="urn:microsoft.com/office/officeart/2005/8/layout/lProcess2"/>
    <dgm:cxn modelId="{B4F9EC39-D484-A64C-8858-3BD049A87B78}" type="presParOf" srcId="{5F4A92FC-36CC-884A-B653-9FBB24AA2215}" destId="{90FD2E4C-7A1B-0149-AB3B-390D82106E25}" srcOrd="4" destOrd="0" presId="urn:microsoft.com/office/officeart/2005/8/layout/lProcess2"/>
    <dgm:cxn modelId="{73345E47-1E6D-F145-9A4B-70095760917E}" type="presParOf" srcId="{90FD2E4C-7A1B-0149-AB3B-390D82106E25}" destId="{4A8F908D-D0A9-8044-A180-F30A697074D6}" srcOrd="0" destOrd="0" presId="urn:microsoft.com/office/officeart/2005/8/layout/lProcess2"/>
    <dgm:cxn modelId="{223AD34C-59DA-EA40-9134-35C96A986BE0}" type="presParOf" srcId="{90FD2E4C-7A1B-0149-AB3B-390D82106E25}" destId="{4FCFCAAB-6592-6644-8FD1-1FDBAD6DFFD4}" srcOrd="1" destOrd="0" presId="urn:microsoft.com/office/officeart/2005/8/layout/lProcess2"/>
    <dgm:cxn modelId="{D5E45492-866D-3842-877C-4320D5044105}" type="presParOf" srcId="{90FD2E4C-7A1B-0149-AB3B-390D82106E25}" destId="{A09188B8-E47B-8C4F-AB6D-4FB116E59A90}" srcOrd="2" destOrd="0" presId="urn:microsoft.com/office/officeart/2005/8/layout/lProcess2"/>
    <dgm:cxn modelId="{597A9DA8-C69E-0C48-A086-AE6DCAFB01FE}" type="presParOf" srcId="{A09188B8-E47B-8C4F-AB6D-4FB116E59A90}" destId="{82D3408C-6ABF-B043-A950-E5745578A866}" srcOrd="0" destOrd="0" presId="urn:microsoft.com/office/officeart/2005/8/layout/lProcess2"/>
    <dgm:cxn modelId="{F2537581-0BE5-F241-BCE2-9144A214E42A}" type="presParOf" srcId="{82D3408C-6ABF-B043-A950-E5745578A866}" destId="{1714D311-B8FF-7B4E-BC0E-E54FE37A2299}" srcOrd="0" destOrd="0" presId="urn:microsoft.com/office/officeart/2005/8/layout/lProcess2"/>
    <dgm:cxn modelId="{8FC30856-3350-EF4F-9AFD-865F8F2C8536}" type="presParOf" srcId="{82D3408C-6ABF-B043-A950-E5745578A866}" destId="{57775F81-67D0-854D-A05A-66FE8AC4E7C2}" srcOrd="1" destOrd="0" presId="urn:microsoft.com/office/officeart/2005/8/layout/lProcess2"/>
    <dgm:cxn modelId="{2E7C6BE4-793F-3F48-A528-8CC501737DE7}" type="presParOf" srcId="{82D3408C-6ABF-B043-A950-E5745578A866}" destId="{D2D0569E-9C9B-7247-9B5F-13F58E5470B6}" srcOrd="2" destOrd="0" presId="urn:microsoft.com/office/officeart/2005/8/layout/lProcess2"/>
    <dgm:cxn modelId="{079BFAB6-47E5-8D4D-B54B-028C420A4796}" type="presParOf" srcId="{82D3408C-6ABF-B043-A950-E5745578A866}" destId="{6AA05DE2-D46B-3746-9226-4526017B3B95}" srcOrd="3" destOrd="0" presId="urn:microsoft.com/office/officeart/2005/8/layout/lProcess2"/>
    <dgm:cxn modelId="{B0C584F5-59F9-1448-B897-DCCF245A4706}" type="presParOf" srcId="{82D3408C-6ABF-B043-A950-E5745578A866}" destId="{D9129F24-7C65-1647-BF7A-2DA1948C23D2}" srcOrd="4" destOrd="0" presId="urn:microsoft.com/office/officeart/2005/8/layout/lProcess2"/>
    <dgm:cxn modelId="{78BCF476-4EE7-9442-A826-E683CCD7D5E6}" type="presParOf" srcId="{82D3408C-6ABF-B043-A950-E5745578A866}" destId="{F77C382D-D942-AE41-BF0C-071632F71469}" srcOrd="5" destOrd="0" presId="urn:microsoft.com/office/officeart/2005/8/layout/lProcess2"/>
    <dgm:cxn modelId="{BA2829CD-6F46-8441-9A63-F6C2D82E8DDE}" type="presParOf" srcId="{82D3408C-6ABF-B043-A950-E5745578A866}" destId="{DB1BF0BC-244A-D84A-9AD0-3C81B5631306}" srcOrd="6" destOrd="0" presId="urn:microsoft.com/office/officeart/2005/8/layout/lProcess2"/>
    <dgm:cxn modelId="{560E95BF-140D-7541-852E-713D05BACB52}" type="presParOf" srcId="{82D3408C-6ABF-B043-A950-E5745578A866}" destId="{734D82B3-9F5C-F547-91C6-C3215D0ECDA5}" srcOrd="7" destOrd="0" presId="urn:microsoft.com/office/officeart/2005/8/layout/lProcess2"/>
    <dgm:cxn modelId="{AE46EBC2-ACD7-8F4A-A80E-5247E036F642}" type="presParOf" srcId="{82D3408C-6ABF-B043-A950-E5745578A866}" destId="{E1C6ACBD-CF06-0449-BB99-3D8BF853E68A}" srcOrd="8" destOrd="0" presId="urn:microsoft.com/office/officeart/2005/8/layout/lProcess2"/>
    <dgm:cxn modelId="{88659E08-B916-EB4A-BCBD-EAEFC47B1C46}" type="presParOf" srcId="{82D3408C-6ABF-B043-A950-E5745578A866}" destId="{738D41C8-6FCE-D543-A958-9B1667C41382}" srcOrd="9" destOrd="0" presId="urn:microsoft.com/office/officeart/2005/8/layout/lProcess2"/>
    <dgm:cxn modelId="{10BCB5B4-50BF-3E42-BC36-63E2BC14CA5B}" type="presParOf" srcId="{82D3408C-6ABF-B043-A950-E5745578A866}" destId="{FBF41662-1728-1C40-B05E-C8FB7A050180}" srcOrd="10" destOrd="0" presId="urn:microsoft.com/office/officeart/2005/8/layout/lProcess2"/>
    <dgm:cxn modelId="{9EB4D703-D21F-504D-B196-013B21575AF5}" type="presParOf" srcId="{82D3408C-6ABF-B043-A950-E5745578A866}" destId="{BCD1B64F-CA8C-BE4F-92B9-2F49B7DE09FB}" srcOrd="11" destOrd="0" presId="urn:microsoft.com/office/officeart/2005/8/layout/lProcess2"/>
    <dgm:cxn modelId="{8218FCDA-FDD7-7449-B866-B3522E603D77}" type="presParOf" srcId="{82D3408C-6ABF-B043-A950-E5745578A866}" destId="{22A2EB5F-4BCA-F34B-ACBC-853ADD553960}" srcOrd="12" destOrd="0" presId="urn:microsoft.com/office/officeart/2005/8/layout/lProcess2"/>
    <dgm:cxn modelId="{BA7F7467-7F8A-304D-81B4-78E573E04122}" type="presParOf" srcId="{82D3408C-6ABF-B043-A950-E5745578A866}" destId="{CC7E586E-9201-AD49-9FEE-00975652018D}" srcOrd="13" destOrd="0" presId="urn:microsoft.com/office/officeart/2005/8/layout/lProcess2"/>
    <dgm:cxn modelId="{E8AA68F2-1B9A-CD48-979E-CEF97AFDB813}" type="presParOf" srcId="{82D3408C-6ABF-B043-A950-E5745578A866}" destId="{637FE62B-8A1B-F046-9E29-12C3BD4D896F}" srcOrd="14" destOrd="0" presId="urn:microsoft.com/office/officeart/2005/8/layout/lProcess2"/>
    <dgm:cxn modelId="{6267B59E-B00A-2647-AB04-5CF72F682D5C}" type="presParOf" srcId="{5F4A92FC-36CC-884A-B653-9FBB24AA2215}" destId="{68F95CEB-A5D1-E445-8697-FE883D15F938}" srcOrd="5" destOrd="0" presId="urn:microsoft.com/office/officeart/2005/8/layout/lProcess2"/>
    <dgm:cxn modelId="{4ADFBE9F-C30E-9A41-9B45-13E33B885FBA}" type="presParOf" srcId="{5F4A92FC-36CC-884A-B653-9FBB24AA2215}" destId="{388C6C29-2BF3-2C49-877D-865163B1FE23}" srcOrd="6" destOrd="0" presId="urn:microsoft.com/office/officeart/2005/8/layout/lProcess2"/>
    <dgm:cxn modelId="{8A111364-97F8-5B48-A637-4B3C84D0162C}" type="presParOf" srcId="{388C6C29-2BF3-2C49-877D-865163B1FE23}" destId="{DFB3875D-067A-124D-BB1B-ABC7CE98B302}" srcOrd="0" destOrd="0" presId="urn:microsoft.com/office/officeart/2005/8/layout/lProcess2"/>
    <dgm:cxn modelId="{CDA4017A-1614-6642-B686-AF30625A8F49}" type="presParOf" srcId="{388C6C29-2BF3-2C49-877D-865163B1FE23}" destId="{9D160431-FA71-A745-96FC-8C2041289A7F}" srcOrd="1" destOrd="0" presId="urn:microsoft.com/office/officeart/2005/8/layout/lProcess2"/>
    <dgm:cxn modelId="{45EC0F5D-358F-F340-8A78-CE67E74F43F2}" type="presParOf" srcId="{388C6C29-2BF3-2C49-877D-865163B1FE23}" destId="{0452FC10-6B3E-144A-81FC-3D9F1BF9B681}" srcOrd="2" destOrd="0" presId="urn:microsoft.com/office/officeart/2005/8/layout/lProcess2"/>
    <dgm:cxn modelId="{7B9DB14E-38EA-2848-A898-61C43B576138}" type="presParOf" srcId="{0452FC10-6B3E-144A-81FC-3D9F1BF9B681}" destId="{5B82CD29-3AB0-134C-A85B-3A7EB481C38F}" srcOrd="0" destOrd="0" presId="urn:microsoft.com/office/officeart/2005/8/layout/lProcess2"/>
    <dgm:cxn modelId="{1F976224-C7A5-5141-81B2-2997F9A00537}" type="presParOf" srcId="{5B82CD29-3AB0-134C-A85B-3A7EB481C38F}" destId="{19B1E6C0-CEB4-BB48-A4BE-DCBF3806E9F0}" srcOrd="0" destOrd="0" presId="urn:microsoft.com/office/officeart/2005/8/layout/lProcess2"/>
    <dgm:cxn modelId="{16726F6D-D47B-D44F-B429-94D47880C436}" type="presParOf" srcId="{5B82CD29-3AB0-134C-A85B-3A7EB481C38F}" destId="{E7DC28D8-FB30-6640-82FE-32202FBBF788}" srcOrd="1" destOrd="0" presId="urn:microsoft.com/office/officeart/2005/8/layout/lProcess2"/>
    <dgm:cxn modelId="{9982E77E-98BD-FE4C-80B6-3A371DA0146A}" type="presParOf" srcId="{5B82CD29-3AB0-134C-A85B-3A7EB481C38F}" destId="{042888A6-6C43-CF42-A783-28F60C44191D}" srcOrd="2" destOrd="0" presId="urn:microsoft.com/office/officeart/2005/8/layout/lProcess2"/>
    <dgm:cxn modelId="{33A4588C-B50A-804E-B06C-F90A1138BCC2}" type="presParOf" srcId="{5B82CD29-3AB0-134C-A85B-3A7EB481C38F}" destId="{D4D99D1E-E405-404B-A7CB-33BC85034F6B}" srcOrd="3" destOrd="0" presId="urn:microsoft.com/office/officeart/2005/8/layout/lProcess2"/>
    <dgm:cxn modelId="{9C53E5CB-0070-1145-B358-FBD2C8BAFECD}" type="presParOf" srcId="{5B82CD29-3AB0-134C-A85B-3A7EB481C38F}" destId="{1C92A6CE-B27D-FE4A-BBE4-B880B6998A7D}" srcOrd="4" destOrd="0" presId="urn:microsoft.com/office/officeart/2005/8/layout/lProcess2"/>
    <dgm:cxn modelId="{CDECFFAC-939D-E34A-81C4-0F5A31078A8A}" type="presParOf" srcId="{5B82CD29-3AB0-134C-A85B-3A7EB481C38F}" destId="{D8C3C75D-DB6B-6644-A371-7EE9F72C2D82}" srcOrd="5" destOrd="0" presId="urn:microsoft.com/office/officeart/2005/8/layout/lProcess2"/>
    <dgm:cxn modelId="{861CD205-24F5-9248-B18E-83CA02CCEC42}" type="presParOf" srcId="{5B82CD29-3AB0-134C-A85B-3A7EB481C38F}" destId="{1FE0D531-3542-9644-9ADD-52CF6335A138}" srcOrd="6" destOrd="0" presId="urn:microsoft.com/office/officeart/2005/8/layout/lProcess2"/>
    <dgm:cxn modelId="{672B5A3D-D225-2741-AA8E-D535B9C87667}" type="presParOf" srcId="{5B82CD29-3AB0-134C-A85B-3A7EB481C38F}" destId="{5206152B-067E-D744-9D37-C4EC0E056837}" srcOrd="7" destOrd="0" presId="urn:microsoft.com/office/officeart/2005/8/layout/lProcess2"/>
    <dgm:cxn modelId="{E003498D-205A-5448-93C4-8191793B13B5}" type="presParOf" srcId="{5B82CD29-3AB0-134C-A85B-3A7EB481C38F}" destId="{61619420-A9BB-FE44-81E2-5482989AED67}" srcOrd="8" destOrd="0" presId="urn:microsoft.com/office/officeart/2005/8/layout/lProcess2"/>
    <dgm:cxn modelId="{CDCCA187-74A7-9A41-8602-28F6A46E3421}" type="presParOf" srcId="{5B82CD29-3AB0-134C-A85B-3A7EB481C38F}" destId="{1255E8F7-1A3A-8340-ADD8-350F53806985}" srcOrd="9" destOrd="0" presId="urn:microsoft.com/office/officeart/2005/8/layout/lProcess2"/>
    <dgm:cxn modelId="{0D9A7AA1-337B-474D-B595-13E191086D24}" type="presParOf" srcId="{5B82CD29-3AB0-134C-A85B-3A7EB481C38F}" destId="{894294A4-2DB3-4042-B120-6C8E941DF0E1}" srcOrd="10" destOrd="0" presId="urn:microsoft.com/office/officeart/2005/8/layout/lProcess2"/>
    <dgm:cxn modelId="{99C0ACE8-23B8-DC42-8C81-7E1A03477022}" type="presParOf" srcId="{5B82CD29-3AB0-134C-A85B-3A7EB481C38F}" destId="{7E7BEDEA-66F4-884F-A006-B09B40B8E91E}" srcOrd="11" destOrd="0" presId="urn:microsoft.com/office/officeart/2005/8/layout/lProcess2"/>
    <dgm:cxn modelId="{9C06DF19-FD76-1447-8127-7F3FBE93E13A}" type="presParOf" srcId="{5B82CD29-3AB0-134C-A85B-3A7EB481C38F}" destId="{436F315B-0DFC-994C-AD9E-470FBB5C8C2B}" srcOrd="1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C1E3E-2FB7-094F-B5A0-9E7F373C5E62}">
      <dsp:nvSpPr>
        <dsp:cNvPr id="0" name=""/>
        <dsp:cNvSpPr/>
      </dsp:nvSpPr>
      <dsp:spPr>
        <a:xfrm>
          <a:off x="2449" y="0"/>
          <a:ext cx="2403574" cy="5418667"/>
        </a:xfrm>
        <a:prstGeom prst="roundRect">
          <a:avLst>
            <a:gd name="adj" fmla="val 10000"/>
          </a:avLst>
        </a:prstGeom>
        <a:solidFill>
          <a:srgbClr val="FFFF00"/>
        </a:solidFill>
        <a:ln>
          <a:noFill/>
        </a:ln>
        <a:effectLst/>
      </dsp:spPr>
      <dsp:style>
        <a:lnRef idx="0">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_tradnl" sz="2500" kern="1200" dirty="0" smtClean="0">
              <a:solidFill>
                <a:schemeClr val="tx1">
                  <a:lumMod val="50000"/>
                  <a:lumOff val="50000"/>
                </a:schemeClr>
              </a:solidFill>
              <a:latin typeface="Arial" charset="0"/>
              <a:ea typeface="Arial" charset="0"/>
              <a:cs typeface="Arial" charset="0"/>
            </a:rPr>
            <a:t>Contaminantes</a:t>
          </a:r>
          <a:r>
            <a:rPr lang="es-ES_tradnl" sz="2600" kern="1200" dirty="0" smtClean="0">
              <a:solidFill>
                <a:schemeClr val="tx1">
                  <a:lumMod val="50000"/>
                  <a:lumOff val="50000"/>
                </a:schemeClr>
              </a:solidFill>
              <a:latin typeface="Arial" charset="0"/>
              <a:ea typeface="Arial" charset="0"/>
              <a:cs typeface="Arial" charset="0"/>
            </a:rPr>
            <a:t> </a:t>
          </a:r>
          <a:r>
            <a:rPr lang="es-ES_tradnl" sz="3200" kern="1200" dirty="0" smtClean="0">
              <a:solidFill>
                <a:schemeClr val="tx1">
                  <a:lumMod val="50000"/>
                  <a:lumOff val="50000"/>
                </a:schemeClr>
              </a:solidFill>
              <a:latin typeface="Arial" charset="0"/>
              <a:ea typeface="Arial" charset="0"/>
              <a:cs typeface="Arial" charset="0"/>
            </a:rPr>
            <a:t>Criterio</a:t>
          </a:r>
          <a:endParaRPr lang="es-ES_tradnl" sz="3200" kern="1200" dirty="0">
            <a:solidFill>
              <a:schemeClr val="tx1">
                <a:lumMod val="50000"/>
                <a:lumOff val="50000"/>
              </a:schemeClr>
            </a:solidFill>
            <a:latin typeface="Arial" charset="0"/>
            <a:ea typeface="Arial" charset="0"/>
            <a:cs typeface="Arial" charset="0"/>
          </a:endParaRPr>
        </a:p>
      </dsp:txBody>
      <dsp:txXfrm>
        <a:off x="2449" y="0"/>
        <a:ext cx="2403574" cy="1625600"/>
      </dsp:txXfrm>
    </dsp:sp>
    <dsp:sp modelId="{6CA199D4-D58C-8149-AB97-303638840BC2}">
      <dsp:nvSpPr>
        <dsp:cNvPr id="0" name=""/>
        <dsp:cNvSpPr/>
      </dsp:nvSpPr>
      <dsp:spPr>
        <a:xfrm>
          <a:off x="242806" y="1626625"/>
          <a:ext cx="1922859" cy="626864"/>
        </a:xfrm>
        <a:prstGeom prst="roundRect">
          <a:avLst>
            <a:gd name="adj" fmla="val 10000"/>
          </a:avLst>
        </a:prstGeom>
        <a:solidFill>
          <a:srgbClr val="FFFDF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lang="es-ES_tradnl" sz="2800" kern="1200" dirty="0" smtClean="0">
              <a:solidFill>
                <a:srgbClr val="FF0000"/>
              </a:solidFill>
              <a:latin typeface="Arial" charset="0"/>
              <a:ea typeface="Arial" charset="0"/>
              <a:cs typeface="Arial" charset="0"/>
            </a:rPr>
            <a:t>CO</a:t>
          </a:r>
          <a:endParaRPr lang="es-ES_tradnl" sz="2800" kern="1200" dirty="0">
            <a:solidFill>
              <a:srgbClr val="FF0000"/>
            </a:solidFill>
          </a:endParaRPr>
        </a:p>
      </dsp:txBody>
      <dsp:txXfrm>
        <a:off x="261166" y="1644985"/>
        <a:ext cx="1886139" cy="590144"/>
      </dsp:txXfrm>
    </dsp:sp>
    <dsp:sp modelId="{BE6CC24A-A4AC-6941-8772-B7A9030EA8E8}">
      <dsp:nvSpPr>
        <dsp:cNvPr id="0" name=""/>
        <dsp:cNvSpPr/>
      </dsp:nvSpPr>
      <dsp:spPr>
        <a:xfrm>
          <a:off x="242806" y="2349930"/>
          <a:ext cx="1922859" cy="626864"/>
        </a:xfrm>
        <a:prstGeom prst="roundRect">
          <a:avLst>
            <a:gd name="adj" fmla="val 10000"/>
          </a:avLst>
        </a:prstGeom>
        <a:solidFill>
          <a:srgbClr val="FFFDF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lang="es-ES_tradnl" sz="2800" kern="1200" dirty="0" err="1" smtClean="0">
              <a:solidFill>
                <a:srgbClr val="FF0000"/>
              </a:solidFill>
              <a:latin typeface="Arial" charset="0"/>
              <a:ea typeface="Arial" charset="0"/>
              <a:cs typeface="Arial" charset="0"/>
            </a:rPr>
            <a:t>NOx</a:t>
          </a:r>
          <a:endParaRPr lang="es-ES_tradnl" sz="2800" kern="1200" dirty="0">
            <a:solidFill>
              <a:srgbClr val="FF0000"/>
            </a:solidFill>
            <a:latin typeface="Arial" charset="0"/>
            <a:ea typeface="Arial" charset="0"/>
            <a:cs typeface="Arial" charset="0"/>
          </a:endParaRPr>
        </a:p>
      </dsp:txBody>
      <dsp:txXfrm>
        <a:off x="261166" y="2368290"/>
        <a:ext cx="1886139" cy="590144"/>
      </dsp:txXfrm>
    </dsp:sp>
    <dsp:sp modelId="{3014A6DE-3F98-9B46-8D85-06192D6E8124}">
      <dsp:nvSpPr>
        <dsp:cNvPr id="0" name=""/>
        <dsp:cNvSpPr/>
      </dsp:nvSpPr>
      <dsp:spPr>
        <a:xfrm>
          <a:off x="242806" y="3073234"/>
          <a:ext cx="1922859" cy="626864"/>
        </a:xfrm>
        <a:prstGeom prst="roundRect">
          <a:avLst>
            <a:gd name="adj" fmla="val 10000"/>
          </a:avLst>
        </a:prstGeom>
        <a:solidFill>
          <a:srgbClr val="FFFDF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lang="es-ES_tradnl" sz="2800" kern="1200" dirty="0" smtClean="0">
              <a:solidFill>
                <a:schemeClr val="accent5">
                  <a:lumMod val="75000"/>
                </a:schemeClr>
              </a:solidFill>
              <a:latin typeface="Arial" charset="0"/>
              <a:ea typeface="Arial" charset="0"/>
              <a:cs typeface="Arial" charset="0"/>
            </a:rPr>
            <a:t>O</a:t>
          </a:r>
          <a:r>
            <a:rPr lang="es-ES_tradnl" sz="2800" kern="1200" baseline="-25000" dirty="0" smtClean="0">
              <a:solidFill>
                <a:schemeClr val="accent5">
                  <a:lumMod val="75000"/>
                </a:schemeClr>
              </a:solidFill>
              <a:latin typeface="Arial" charset="0"/>
              <a:ea typeface="Arial" charset="0"/>
              <a:cs typeface="Arial" charset="0"/>
            </a:rPr>
            <a:t>3</a:t>
          </a:r>
          <a:endParaRPr lang="es-ES_tradnl" sz="2800" kern="1200" dirty="0">
            <a:solidFill>
              <a:schemeClr val="accent5">
                <a:lumMod val="75000"/>
              </a:schemeClr>
            </a:solidFill>
            <a:latin typeface="Arial" charset="0"/>
            <a:ea typeface="Arial" charset="0"/>
            <a:cs typeface="Arial" charset="0"/>
          </a:endParaRPr>
        </a:p>
      </dsp:txBody>
      <dsp:txXfrm>
        <a:off x="261166" y="3091594"/>
        <a:ext cx="1886139" cy="590144"/>
      </dsp:txXfrm>
    </dsp:sp>
    <dsp:sp modelId="{95D1A0BE-F429-C748-9A83-94358072D495}">
      <dsp:nvSpPr>
        <dsp:cNvPr id="0" name=""/>
        <dsp:cNvSpPr/>
      </dsp:nvSpPr>
      <dsp:spPr>
        <a:xfrm>
          <a:off x="242806" y="3796539"/>
          <a:ext cx="1922859" cy="626864"/>
        </a:xfrm>
        <a:prstGeom prst="roundRect">
          <a:avLst>
            <a:gd name="adj" fmla="val 10000"/>
          </a:avLst>
        </a:prstGeom>
        <a:solidFill>
          <a:srgbClr val="FFFDF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lang="es-ES_tradnl" sz="2800" kern="1200" dirty="0" smtClean="0">
              <a:solidFill>
                <a:srgbClr val="FF0000"/>
              </a:solidFill>
              <a:latin typeface="Arial" charset="0"/>
              <a:ea typeface="Arial" charset="0"/>
              <a:cs typeface="Arial" charset="0"/>
            </a:rPr>
            <a:t>SO</a:t>
          </a:r>
          <a:r>
            <a:rPr lang="es-ES_tradnl" sz="2800" kern="1200" baseline="-25000" dirty="0" smtClean="0">
              <a:solidFill>
                <a:srgbClr val="FF0000"/>
              </a:solidFill>
              <a:latin typeface="Arial" charset="0"/>
              <a:ea typeface="Arial" charset="0"/>
              <a:cs typeface="Arial" charset="0"/>
            </a:rPr>
            <a:t>2</a:t>
          </a:r>
          <a:endParaRPr lang="es-ES_tradnl" sz="2800" kern="1200" dirty="0">
            <a:solidFill>
              <a:srgbClr val="FF0000"/>
            </a:solidFill>
            <a:latin typeface="Arial" charset="0"/>
            <a:ea typeface="Arial" charset="0"/>
            <a:cs typeface="Arial" charset="0"/>
          </a:endParaRPr>
        </a:p>
      </dsp:txBody>
      <dsp:txXfrm>
        <a:off x="261166" y="3814899"/>
        <a:ext cx="1886139" cy="590144"/>
      </dsp:txXfrm>
    </dsp:sp>
    <dsp:sp modelId="{1F74B10A-D01E-D647-AE26-E2D2D7F9F425}">
      <dsp:nvSpPr>
        <dsp:cNvPr id="0" name=""/>
        <dsp:cNvSpPr/>
      </dsp:nvSpPr>
      <dsp:spPr>
        <a:xfrm>
          <a:off x="242806" y="4519844"/>
          <a:ext cx="1922859" cy="626864"/>
        </a:xfrm>
        <a:prstGeom prst="roundRect">
          <a:avLst>
            <a:gd name="adj" fmla="val 10000"/>
          </a:avLst>
        </a:prstGeom>
        <a:solidFill>
          <a:srgbClr val="FFFDF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lang="es-ES_tradnl" sz="2800" kern="1200" dirty="0" smtClean="0">
              <a:solidFill>
                <a:srgbClr val="FF0000"/>
              </a:solidFill>
              <a:latin typeface="Arial" charset="0"/>
              <a:ea typeface="Arial" charset="0"/>
              <a:cs typeface="Arial" charset="0"/>
            </a:rPr>
            <a:t>PM</a:t>
          </a:r>
          <a:endParaRPr lang="es-ES_tradnl" sz="2800" kern="1200" dirty="0">
            <a:solidFill>
              <a:srgbClr val="FF0000"/>
            </a:solidFill>
            <a:latin typeface="Arial" charset="0"/>
            <a:ea typeface="Arial" charset="0"/>
            <a:cs typeface="Arial" charset="0"/>
          </a:endParaRPr>
        </a:p>
      </dsp:txBody>
      <dsp:txXfrm>
        <a:off x="261166" y="4538204"/>
        <a:ext cx="1886139" cy="590144"/>
      </dsp:txXfrm>
    </dsp:sp>
    <dsp:sp modelId="{D2B55D1C-AE1F-F84E-8342-4B3F3FBF26B6}">
      <dsp:nvSpPr>
        <dsp:cNvPr id="0" name=""/>
        <dsp:cNvSpPr/>
      </dsp:nvSpPr>
      <dsp:spPr>
        <a:xfrm>
          <a:off x="2572447" y="0"/>
          <a:ext cx="2403574" cy="5418667"/>
        </a:xfrm>
        <a:prstGeom prst="roundRect">
          <a:avLst>
            <a:gd name="adj" fmla="val 10000"/>
          </a:avLst>
        </a:prstGeom>
        <a:solidFill>
          <a:schemeClr val="accent4">
            <a:lumMod val="75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_tradnl" sz="2500" kern="1200" dirty="0" smtClean="0">
              <a:solidFill>
                <a:schemeClr val="bg1"/>
              </a:solidFill>
              <a:latin typeface="Arial" charset="0"/>
              <a:ea typeface="Arial" charset="0"/>
              <a:cs typeface="Arial" charset="0"/>
            </a:rPr>
            <a:t>Contaminantes </a:t>
          </a:r>
          <a:r>
            <a:rPr lang="es-ES_tradnl" sz="3200" kern="1200" dirty="0" smtClean="0">
              <a:solidFill>
                <a:schemeClr val="bg1"/>
              </a:solidFill>
              <a:latin typeface="Arial" charset="0"/>
              <a:ea typeface="Arial" charset="0"/>
              <a:cs typeface="Arial" charset="0"/>
            </a:rPr>
            <a:t>Tóxicos</a:t>
          </a:r>
          <a:endParaRPr lang="es-ES_tradnl" sz="3200" kern="1200" dirty="0">
            <a:solidFill>
              <a:schemeClr val="bg1"/>
            </a:solidFill>
            <a:latin typeface="Arial" charset="0"/>
            <a:ea typeface="Arial" charset="0"/>
            <a:cs typeface="Arial" charset="0"/>
          </a:endParaRPr>
        </a:p>
      </dsp:txBody>
      <dsp:txXfrm>
        <a:off x="2572447" y="0"/>
        <a:ext cx="2403574" cy="1625600"/>
      </dsp:txXfrm>
    </dsp:sp>
    <dsp:sp modelId="{6538B8CB-E394-3044-A6DF-3B6E5D7C77D1}">
      <dsp:nvSpPr>
        <dsp:cNvPr id="0" name=""/>
        <dsp:cNvSpPr/>
      </dsp:nvSpPr>
      <dsp:spPr>
        <a:xfrm>
          <a:off x="2826649" y="1625864"/>
          <a:ext cx="1922859" cy="520237"/>
        </a:xfrm>
        <a:prstGeom prst="roundRect">
          <a:avLst>
            <a:gd name="adj" fmla="val 10000"/>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s-ES_tradnl" sz="1600" kern="1200" dirty="0" err="1" smtClean="0">
              <a:solidFill>
                <a:schemeClr val="tx1"/>
              </a:solidFill>
              <a:latin typeface="Arial" charset="0"/>
              <a:ea typeface="Arial" charset="0"/>
              <a:cs typeface="Arial" charset="0"/>
            </a:rPr>
            <a:t>Hexaclorobenceno</a:t>
          </a:r>
          <a:r>
            <a:rPr lang="es-ES_tradnl" sz="1100" kern="1200" dirty="0" smtClean="0">
              <a:solidFill>
                <a:schemeClr val="tx1"/>
              </a:solidFill>
              <a:latin typeface="Arial" charset="0"/>
              <a:ea typeface="Arial" charset="0"/>
              <a:cs typeface="Arial" charset="0"/>
            </a:rPr>
            <a:t> </a:t>
          </a:r>
          <a:endParaRPr lang="es-ES_tradnl" sz="1100" kern="1200" dirty="0">
            <a:solidFill>
              <a:schemeClr val="tx1"/>
            </a:solidFill>
            <a:latin typeface="Arial" charset="0"/>
            <a:ea typeface="Arial" charset="0"/>
            <a:cs typeface="Arial" charset="0"/>
          </a:endParaRPr>
        </a:p>
      </dsp:txBody>
      <dsp:txXfrm>
        <a:off x="2841886" y="1641101"/>
        <a:ext cx="1892385" cy="489763"/>
      </dsp:txXfrm>
    </dsp:sp>
    <dsp:sp modelId="{D4BF0FCD-4190-D747-AC51-6031A30B9C85}">
      <dsp:nvSpPr>
        <dsp:cNvPr id="0" name=""/>
        <dsp:cNvSpPr/>
      </dsp:nvSpPr>
      <dsp:spPr>
        <a:xfrm>
          <a:off x="2826649" y="2226138"/>
          <a:ext cx="1922859" cy="520237"/>
        </a:xfrm>
        <a:prstGeom prst="roundRect">
          <a:avLst>
            <a:gd name="adj" fmla="val 10000"/>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rgbClr val="FF0000"/>
              </a:solidFill>
              <a:latin typeface="Arial" charset="0"/>
              <a:ea typeface="Arial" charset="0"/>
              <a:cs typeface="Arial" charset="0"/>
            </a:rPr>
            <a:t>Arsénico </a:t>
          </a:r>
          <a:endParaRPr lang="es-ES_tradnl" sz="2400" kern="1200" dirty="0">
            <a:solidFill>
              <a:srgbClr val="FF0000"/>
            </a:solidFill>
            <a:latin typeface="Arial" charset="0"/>
            <a:ea typeface="Arial" charset="0"/>
            <a:cs typeface="Arial" charset="0"/>
          </a:endParaRPr>
        </a:p>
      </dsp:txBody>
      <dsp:txXfrm>
        <a:off x="2841886" y="2241375"/>
        <a:ext cx="1892385" cy="489763"/>
      </dsp:txXfrm>
    </dsp:sp>
    <dsp:sp modelId="{595281BD-DAFF-E94E-A492-2F2F704EC6B8}">
      <dsp:nvSpPr>
        <dsp:cNvPr id="0" name=""/>
        <dsp:cNvSpPr/>
      </dsp:nvSpPr>
      <dsp:spPr>
        <a:xfrm>
          <a:off x="2826649" y="2826411"/>
          <a:ext cx="1922859" cy="520237"/>
        </a:xfrm>
        <a:prstGeom prst="roundRect">
          <a:avLst>
            <a:gd name="adj" fmla="val 10000"/>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chemeClr val="tx1"/>
              </a:solidFill>
              <a:latin typeface="Arial" charset="0"/>
              <a:ea typeface="Arial" charset="0"/>
              <a:cs typeface="Arial" charset="0"/>
            </a:rPr>
            <a:t>Hidracina</a:t>
          </a:r>
          <a:r>
            <a:rPr lang="es-ES_tradnl" sz="2400" kern="1200" dirty="0" smtClean="0">
              <a:solidFill>
                <a:srgbClr val="FF0000"/>
              </a:solidFill>
              <a:latin typeface="Arial" charset="0"/>
              <a:ea typeface="Arial" charset="0"/>
              <a:cs typeface="Arial" charset="0"/>
            </a:rPr>
            <a:t> </a:t>
          </a:r>
          <a:endParaRPr lang="es-ES_tradnl" sz="2400" kern="1200" dirty="0">
            <a:solidFill>
              <a:srgbClr val="FF0000"/>
            </a:solidFill>
            <a:latin typeface="Arial" charset="0"/>
            <a:ea typeface="Arial" charset="0"/>
            <a:cs typeface="Arial" charset="0"/>
          </a:endParaRPr>
        </a:p>
      </dsp:txBody>
      <dsp:txXfrm>
        <a:off x="2841886" y="2841648"/>
        <a:ext cx="1892385" cy="489763"/>
      </dsp:txXfrm>
    </dsp:sp>
    <dsp:sp modelId="{7405874A-7C9C-AA40-8F3E-C692396FBA9D}">
      <dsp:nvSpPr>
        <dsp:cNvPr id="0" name=""/>
        <dsp:cNvSpPr/>
      </dsp:nvSpPr>
      <dsp:spPr>
        <a:xfrm>
          <a:off x="2813573" y="3403631"/>
          <a:ext cx="1922859" cy="520237"/>
        </a:xfrm>
        <a:prstGeom prst="roundRect">
          <a:avLst>
            <a:gd name="adj" fmla="val 10000"/>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rgbClr val="FF0000"/>
              </a:solidFill>
              <a:latin typeface="Arial" charset="0"/>
              <a:ea typeface="Arial" charset="0"/>
              <a:cs typeface="Arial" charset="0"/>
            </a:rPr>
            <a:t>Benceno </a:t>
          </a:r>
          <a:endParaRPr lang="es-ES_tradnl" sz="2400" kern="1200" dirty="0">
            <a:solidFill>
              <a:srgbClr val="FF0000"/>
            </a:solidFill>
            <a:latin typeface="Arial" charset="0"/>
            <a:ea typeface="Arial" charset="0"/>
            <a:cs typeface="Arial" charset="0"/>
          </a:endParaRPr>
        </a:p>
      </dsp:txBody>
      <dsp:txXfrm>
        <a:off x="2828810" y="3418868"/>
        <a:ext cx="1892385" cy="489763"/>
      </dsp:txXfrm>
    </dsp:sp>
    <dsp:sp modelId="{2CC2A83A-BA4C-8342-B409-3B2341907FFA}">
      <dsp:nvSpPr>
        <dsp:cNvPr id="0" name=""/>
        <dsp:cNvSpPr/>
      </dsp:nvSpPr>
      <dsp:spPr>
        <a:xfrm>
          <a:off x="2826649" y="4026958"/>
          <a:ext cx="1922859" cy="520237"/>
        </a:xfrm>
        <a:prstGeom prst="roundRect">
          <a:avLst>
            <a:gd name="adj" fmla="val 10000"/>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rgbClr val="FF0000"/>
              </a:solidFill>
              <a:latin typeface="Arial" charset="0"/>
              <a:ea typeface="Arial" charset="0"/>
              <a:cs typeface="Arial" charset="0"/>
            </a:rPr>
            <a:t>Mercurio</a:t>
          </a:r>
          <a:endParaRPr lang="es-ES_tradnl" sz="2400" kern="1200" dirty="0">
            <a:solidFill>
              <a:srgbClr val="FF0000"/>
            </a:solidFill>
            <a:latin typeface="Arial" charset="0"/>
            <a:ea typeface="Arial" charset="0"/>
            <a:cs typeface="Arial" charset="0"/>
          </a:endParaRPr>
        </a:p>
      </dsp:txBody>
      <dsp:txXfrm>
        <a:off x="2841886" y="4042195"/>
        <a:ext cx="1892385" cy="489763"/>
      </dsp:txXfrm>
    </dsp:sp>
    <dsp:sp modelId="{5E7BDEC4-26F5-FA45-BD46-DD13532FD6E3}">
      <dsp:nvSpPr>
        <dsp:cNvPr id="0" name=""/>
        <dsp:cNvSpPr/>
      </dsp:nvSpPr>
      <dsp:spPr>
        <a:xfrm>
          <a:off x="2813573" y="4640597"/>
          <a:ext cx="1922859" cy="520237"/>
        </a:xfrm>
        <a:prstGeom prst="roundRect">
          <a:avLst>
            <a:gd name="adj" fmla="val 10000"/>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rgbClr val="FF0000"/>
              </a:solidFill>
            </a:rPr>
            <a:t>...</a:t>
          </a:r>
          <a:endParaRPr lang="es-ES_tradnl" sz="2400" kern="1200" dirty="0">
            <a:solidFill>
              <a:srgbClr val="FF0000"/>
            </a:solidFill>
          </a:endParaRPr>
        </a:p>
      </dsp:txBody>
      <dsp:txXfrm>
        <a:off x="2828810" y="4655834"/>
        <a:ext cx="1892385" cy="489763"/>
      </dsp:txXfrm>
    </dsp:sp>
    <dsp:sp modelId="{4A8F908D-D0A9-8044-A180-F30A697074D6}">
      <dsp:nvSpPr>
        <dsp:cNvPr id="0" name=""/>
        <dsp:cNvSpPr/>
      </dsp:nvSpPr>
      <dsp:spPr>
        <a:xfrm>
          <a:off x="5144007" y="0"/>
          <a:ext cx="2403574" cy="5418667"/>
        </a:xfrm>
        <a:prstGeom prst="roundRect">
          <a:avLst>
            <a:gd name="adj" fmla="val 10000"/>
          </a:avLst>
        </a:prstGeom>
        <a:solidFill>
          <a:schemeClr val="accent5">
            <a:lumMod val="75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_tradnl" sz="2800" kern="1200" dirty="0" smtClean="0">
              <a:solidFill>
                <a:schemeClr val="bg1"/>
              </a:solidFill>
              <a:latin typeface="Arial" charset="0"/>
              <a:ea typeface="Arial" charset="0"/>
              <a:cs typeface="Arial" charset="0"/>
            </a:rPr>
            <a:t>Sustancias Agotadoras del Ozono</a:t>
          </a:r>
          <a:endParaRPr lang="es-ES_tradnl" sz="2800" kern="1200" dirty="0">
            <a:solidFill>
              <a:schemeClr val="bg1"/>
            </a:solidFill>
            <a:latin typeface="Arial" charset="0"/>
            <a:ea typeface="Arial" charset="0"/>
            <a:cs typeface="Arial" charset="0"/>
          </a:endParaRPr>
        </a:p>
      </dsp:txBody>
      <dsp:txXfrm>
        <a:off x="5144007" y="0"/>
        <a:ext cx="2403574" cy="1625600"/>
      </dsp:txXfrm>
    </dsp:sp>
    <dsp:sp modelId="{1714D311-B8FF-7B4E-BC0E-E54FE37A2299}">
      <dsp:nvSpPr>
        <dsp:cNvPr id="0" name=""/>
        <dsp:cNvSpPr/>
      </dsp:nvSpPr>
      <dsp:spPr>
        <a:xfrm>
          <a:off x="5410491" y="1626592"/>
          <a:ext cx="1922859" cy="387813"/>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es-ES_tradnl" sz="2400" b="0" i="0" u="none" strike="noStrike" kern="1200" dirty="0" smtClean="0">
              <a:solidFill>
                <a:schemeClr val="tx1"/>
              </a:solidFill>
              <a:effectLst/>
              <a:latin typeface="Arial" charset="0"/>
              <a:ea typeface="Arial" charset="0"/>
              <a:cs typeface="Arial" charset="0"/>
            </a:rPr>
            <a:t>CFC</a:t>
          </a:r>
          <a:endParaRPr lang="es-ES_tradnl" sz="2400" b="0" kern="1200" dirty="0">
            <a:latin typeface="Arial" charset="0"/>
            <a:ea typeface="Arial" charset="0"/>
            <a:cs typeface="Arial" charset="0"/>
          </a:endParaRPr>
        </a:p>
      </dsp:txBody>
      <dsp:txXfrm>
        <a:off x="5421850" y="1637951"/>
        <a:ext cx="1900141" cy="365095"/>
      </dsp:txXfrm>
    </dsp:sp>
    <dsp:sp modelId="{D2D0569E-9C9B-7247-9B5F-13F58E5470B6}">
      <dsp:nvSpPr>
        <dsp:cNvPr id="0" name=""/>
        <dsp:cNvSpPr/>
      </dsp:nvSpPr>
      <dsp:spPr>
        <a:xfrm>
          <a:off x="5410491" y="2074068"/>
          <a:ext cx="1922859" cy="387813"/>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es-ES_tradnl" sz="2400" b="0" i="0" u="none" strike="noStrike" kern="1200" dirty="0" smtClean="0">
              <a:solidFill>
                <a:schemeClr val="tx1"/>
              </a:solidFill>
              <a:effectLst/>
              <a:latin typeface="Arial" charset="0"/>
              <a:ea typeface="Arial" charset="0"/>
              <a:cs typeface="Arial" charset="0"/>
            </a:rPr>
            <a:t>HCFC</a:t>
          </a:r>
        </a:p>
      </dsp:txBody>
      <dsp:txXfrm>
        <a:off x="5421850" y="2085427"/>
        <a:ext cx="1900141" cy="365095"/>
      </dsp:txXfrm>
    </dsp:sp>
    <dsp:sp modelId="{D9129F24-7C65-1647-BF7A-2DA1948C23D2}">
      <dsp:nvSpPr>
        <dsp:cNvPr id="0" name=""/>
        <dsp:cNvSpPr/>
      </dsp:nvSpPr>
      <dsp:spPr>
        <a:xfrm>
          <a:off x="5410491" y="2521545"/>
          <a:ext cx="1922859" cy="387813"/>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es-ES_tradnl" sz="2400" b="0" i="0" u="none" strike="noStrike" kern="1200" dirty="0" err="1" smtClean="0">
              <a:solidFill>
                <a:schemeClr val="tx1"/>
              </a:solidFill>
              <a:effectLst/>
              <a:latin typeface="Arial" charset="0"/>
              <a:ea typeface="Arial" charset="0"/>
              <a:cs typeface="Arial" charset="0"/>
            </a:rPr>
            <a:t>Halones</a:t>
          </a:r>
          <a:endParaRPr lang="es-ES_tradnl" sz="2400" b="0" i="0" u="none" strike="noStrike" kern="1200" dirty="0" smtClean="0">
            <a:solidFill>
              <a:schemeClr val="tx1"/>
            </a:solidFill>
            <a:effectLst/>
            <a:latin typeface="Arial" charset="0"/>
            <a:ea typeface="Arial" charset="0"/>
            <a:cs typeface="Arial" charset="0"/>
          </a:endParaRPr>
        </a:p>
      </dsp:txBody>
      <dsp:txXfrm>
        <a:off x="5421850" y="2532904"/>
        <a:ext cx="1900141" cy="365095"/>
      </dsp:txXfrm>
    </dsp:sp>
    <dsp:sp modelId="{DB1BF0BC-244A-D84A-9AD0-3C81B5631306}">
      <dsp:nvSpPr>
        <dsp:cNvPr id="0" name=""/>
        <dsp:cNvSpPr/>
      </dsp:nvSpPr>
      <dsp:spPr>
        <a:xfrm>
          <a:off x="5410491" y="2969022"/>
          <a:ext cx="1922859" cy="387813"/>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es-ES_tradnl" sz="2400" b="0" i="0" u="none" strike="noStrike" kern="1200" dirty="0" smtClean="0">
              <a:solidFill>
                <a:schemeClr val="tx1"/>
              </a:solidFill>
              <a:effectLst/>
              <a:latin typeface="Arial" charset="0"/>
              <a:ea typeface="Arial" charset="0"/>
              <a:cs typeface="Arial" charset="0"/>
            </a:rPr>
            <a:t>HBFC</a:t>
          </a:r>
        </a:p>
      </dsp:txBody>
      <dsp:txXfrm>
        <a:off x="5421850" y="2980381"/>
        <a:ext cx="1900141" cy="365095"/>
      </dsp:txXfrm>
    </dsp:sp>
    <dsp:sp modelId="{E1C6ACBD-CF06-0449-BB99-3D8BF853E68A}">
      <dsp:nvSpPr>
        <dsp:cNvPr id="0" name=""/>
        <dsp:cNvSpPr/>
      </dsp:nvSpPr>
      <dsp:spPr>
        <a:xfrm>
          <a:off x="5410491" y="3416498"/>
          <a:ext cx="1922859" cy="387813"/>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es-ES_tradnl" sz="2400" b="0" i="0" u="none" strike="noStrike" kern="1200" dirty="0" smtClean="0">
              <a:solidFill>
                <a:schemeClr val="tx1"/>
              </a:solidFill>
              <a:effectLst/>
              <a:latin typeface="Arial" charset="0"/>
              <a:ea typeface="Arial" charset="0"/>
              <a:cs typeface="Arial" charset="0"/>
            </a:rPr>
            <a:t>BCM</a:t>
          </a:r>
        </a:p>
      </dsp:txBody>
      <dsp:txXfrm>
        <a:off x="5421850" y="3427857"/>
        <a:ext cx="1900141" cy="365095"/>
      </dsp:txXfrm>
    </dsp:sp>
    <dsp:sp modelId="{FBF41662-1728-1C40-B05E-C8FB7A050180}">
      <dsp:nvSpPr>
        <dsp:cNvPr id="0" name=""/>
        <dsp:cNvSpPr/>
      </dsp:nvSpPr>
      <dsp:spPr>
        <a:xfrm>
          <a:off x="5410491" y="3863975"/>
          <a:ext cx="1922859" cy="387813"/>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es-ES_tradnl" sz="2400" b="0" i="0" u="none" strike="noStrike" kern="1200" dirty="0" smtClean="0">
              <a:solidFill>
                <a:schemeClr val="tx1"/>
              </a:solidFill>
              <a:effectLst/>
              <a:latin typeface="Arial" charset="0"/>
              <a:ea typeface="Arial" charset="0"/>
              <a:cs typeface="Arial" charset="0"/>
            </a:rPr>
            <a:t>MCF</a:t>
          </a:r>
        </a:p>
      </dsp:txBody>
      <dsp:txXfrm>
        <a:off x="5421850" y="3875334"/>
        <a:ext cx="1900141" cy="365095"/>
      </dsp:txXfrm>
    </dsp:sp>
    <dsp:sp modelId="{22A2EB5F-4BCA-F34B-ACBC-853ADD553960}">
      <dsp:nvSpPr>
        <dsp:cNvPr id="0" name=""/>
        <dsp:cNvSpPr/>
      </dsp:nvSpPr>
      <dsp:spPr>
        <a:xfrm>
          <a:off x="5410491" y="4311451"/>
          <a:ext cx="1922859" cy="387813"/>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es-ES_tradnl" sz="2400" b="0" i="0" u="none" strike="noStrike" kern="1200" dirty="0" smtClean="0">
              <a:solidFill>
                <a:schemeClr val="tx1"/>
              </a:solidFill>
              <a:effectLst/>
              <a:latin typeface="Arial" charset="0"/>
              <a:ea typeface="Arial" charset="0"/>
              <a:cs typeface="Arial" charset="0"/>
            </a:rPr>
            <a:t>CCl</a:t>
          </a:r>
          <a:r>
            <a:rPr lang="es-ES_tradnl" sz="2400" b="0" i="0" u="none" strike="noStrike" kern="1200" baseline="-25000" dirty="0" smtClean="0">
              <a:solidFill>
                <a:schemeClr val="tx1"/>
              </a:solidFill>
              <a:effectLst/>
              <a:latin typeface="Arial" charset="0"/>
              <a:ea typeface="Arial" charset="0"/>
              <a:cs typeface="Arial" charset="0"/>
            </a:rPr>
            <a:t>4</a:t>
          </a:r>
        </a:p>
      </dsp:txBody>
      <dsp:txXfrm>
        <a:off x="5421850" y="4322810"/>
        <a:ext cx="1900141" cy="365095"/>
      </dsp:txXfrm>
    </dsp:sp>
    <dsp:sp modelId="{637FE62B-8A1B-F046-9E29-12C3BD4D896F}">
      <dsp:nvSpPr>
        <dsp:cNvPr id="0" name=""/>
        <dsp:cNvSpPr/>
      </dsp:nvSpPr>
      <dsp:spPr>
        <a:xfrm>
          <a:off x="5410491" y="4758928"/>
          <a:ext cx="1922859" cy="387813"/>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lang="es-ES_tradnl" sz="3200" kern="1200" dirty="0" smtClean="0">
              <a:solidFill>
                <a:schemeClr val="tx1"/>
              </a:solidFill>
              <a:latin typeface="Arial" charset="0"/>
              <a:ea typeface="Arial" charset="0"/>
              <a:cs typeface="Arial" charset="0"/>
            </a:rPr>
            <a:t>...</a:t>
          </a:r>
          <a:endParaRPr lang="es-ES_tradnl" sz="3200" kern="1200" dirty="0">
            <a:solidFill>
              <a:schemeClr val="tx1"/>
            </a:solidFill>
            <a:latin typeface="Arial" charset="0"/>
            <a:ea typeface="Arial" charset="0"/>
            <a:cs typeface="Arial" charset="0"/>
          </a:endParaRPr>
        </a:p>
      </dsp:txBody>
      <dsp:txXfrm>
        <a:off x="5421850" y="4770287"/>
        <a:ext cx="1900141" cy="365095"/>
      </dsp:txXfrm>
    </dsp:sp>
    <dsp:sp modelId="{DFB3875D-067A-124D-BB1B-ABC7CE98B302}">
      <dsp:nvSpPr>
        <dsp:cNvPr id="0" name=""/>
        <dsp:cNvSpPr/>
      </dsp:nvSpPr>
      <dsp:spPr>
        <a:xfrm>
          <a:off x="7753976" y="0"/>
          <a:ext cx="2403574" cy="5418667"/>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_tradnl" sz="2800" kern="1200" dirty="0" smtClean="0">
              <a:solidFill>
                <a:schemeClr val="bg1"/>
              </a:solidFill>
              <a:latin typeface="Arial" charset="0"/>
              <a:ea typeface="Arial" charset="0"/>
              <a:cs typeface="Arial" charset="0"/>
            </a:rPr>
            <a:t>Gases de Efecto Invernadero</a:t>
          </a:r>
          <a:endParaRPr lang="es-ES_tradnl" sz="2800" kern="1200" dirty="0">
            <a:solidFill>
              <a:schemeClr val="bg1"/>
            </a:solidFill>
            <a:latin typeface="Arial" charset="0"/>
            <a:ea typeface="Arial" charset="0"/>
            <a:cs typeface="Arial" charset="0"/>
          </a:endParaRPr>
        </a:p>
      </dsp:txBody>
      <dsp:txXfrm>
        <a:off x="7753976" y="0"/>
        <a:ext cx="2403574" cy="1625600"/>
      </dsp:txXfrm>
    </dsp:sp>
    <dsp:sp modelId="{19B1E6C0-CEB4-BB48-A4BE-DCBF3806E9F0}">
      <dsp:nvSpPr>
        <dsp:cNvPr id="0" name=""/>
        <dsp:cNvSpPr/>
      </dsp:nvSpPr>
      <dsp:spPr>
        <a:xfrm>
          <a:off x="7994333" y="1628907"/>
          <a:ext cx="1922859" cy="443706"/>
        </a:xfrm>
        <a:prstGeom prst="roundRect">
          <a:avLst>
            <a:gd name="adj" fmla="val 10000"/>
          </a:avLst>
        </a:prstGeom>
        <a:solidFill>
          <a:schemeClr val="bg1">
            <a:lumMod val="8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rgbClr val="FF0000"/>
              </a:solidFill>
              <a:latin typeface="Arial" charset="0"/>
              <a:ea typeface="Arial" charset="0"/>
              <a:cs typeface="Arial" charset="0"/>
            </a:rPr>
            <a:t>CO</a:t>
          </a:r>
          <a:r>
            <a:rPr lang="es-ES_tradnl" sz="2400" kern="1200" baseline="-25000" dirty="0" smtClean="0">
              <a:solidFill>
                <a:srgbClr val="FF0000"/>
              </a:solidFill>
              <a:latin typeface="Arial" charset="0"/>
              <a:ea typeface="Arial" charset="0"/>
              <a:cs typeface="Arial" charset="0"/>
            </a:rPr>
            <a:t>2</a:t>
          </a:r>
          <a:endParaRPr lang="es-ES_tradnl" sz="2400" kern="1200" baseline="-25000" dirty="0">
            <a:solidFill>
              <a:srgbClr val="FF0000"/>
            </a:solidFill>
            <a:latin typeface="Arial" charset="0"/>
            <a:ea typeface="Arial" charset="0"/>
            <a:cs typeface="Arial" charset="0"/>
          </a:endParaRPr>
        </a:p>
      </dsp:txBody>
      <dsp:txXfrm>
        <a:off x="8007329" y="1641903"/>
        <a:ext cx="1896867" cy="417714"/>
      </dsp:txXfrm>
    </dsp:sp>
    <dsp:sp modelId="{042888A6-6C43-CF42-A783-28F60C44191D}">
      <dsp:nvSpPr>
        <dsp:cNvPr id="0" name=""/>
        <dsp:cNvSpPr/>
      </dsp:nvSpPr>
      <dsp:spPr>
        <a:xfrm>
          <a:off x="7994333" y="2140876"/>
          <a:ext cx="1922859" cy="443706"/>
        </a:xfrm>
        <a:prstGeom prst="roundRect">
          <a:avLst>
            <a:gd name="adj" fmla="val 10000"/>
          </a:avLst>
        </a:prstGeom>
        <a:solidFill>
          <a:schemeClr val="bg1">
            <a:lumMod val="8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rgbClr val="FF0000"/>
              </a:solidFill>
              <a:latin typeface="Arial" charset="0"/>
              <a:ea typeface="Arial" charset="0"/>
              <a:cs typeface="Arial" charset="0"/>
            </a:rPr>
            <a:t>CH</a:t>
          </a:r>
          <a:r>
            <a:rPr lang="es-ES_tradnl" sz="2400" kern="1200" baseline="-25000" dirty="0" smtClean="0">
              <a:solidFill>
                <a:srgbClr val="FF0000"/>
              </a:solidFill>
              <a:latin typeface="Arial" charset="0"/>
              <a:ea typeface="Arial" charset="0"/>
              <a:cs typeface="Arial" charset="0"/>
            </a:rPr>
            <a:t>4</a:t>
          </a:r>
          <a:endParaRPr lang="es-ES_tradnl" sz="2400" kern="1200" baseline="-25000" dirty="0">
            <a:solidFill>
              <a:srgbClr val="FF0000"/>
            </a:solidFill>
            <a:latin typeface="Arial" charset="0"/>
            <a:ea typeface="Arial" charset="0"/>
            <a:cs typeface="Arial" charset="0"/>
          </a:endParaRPr>
        </a:p>
      </dsp:txBody>
      <dsp:txXfrm>
        <a:off x="8007329" y="2153872"/>
        <a:ext cx="1896867" cy="417714"/>
      </dsp:txXfrm>
    </dsp:sp>
    <dsp:sp modelId="{1C92A6CE-B27D-FE4A-BBE4-B880B6998A7D}">
      <dsp:nvSpPr>
        <dsp:cNvPr id="0" name=""/>
        <dsp:cNvSpPr/>
      </dsp:nvSpPr>
      <dsp:spPr>
        <a:xfrm>
          <a:off x="7994333" y="2652844"/>
          <a:ext cx="1922859" cy="443706"/>
        </a:xfrm>
        <a:prstGeom prst="roundRect">
          <a:avLst>
            <a:gd name="adj" fmla="val 10000"/>
          </a:avLst>
        </a:prstGeom>
        <a:solidFill>
          <a:schemeClr val="bg1">
            <a:lumMod val="8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rgbClr val="FF0000"/>
              </a:solidFill>
              <a:latin typeface="Arial" charset="0"/>
              <a:ea typeface="Arial" charset="0"/>
              <a:cs typeface="Arial" charset="0"/>
            </a:rPr>
            <a:t>N</a:t>
          </a:r>
          <a:r>
            <a:rPr lang="es-ES_tradnl" sz="2400" kern="1200" baseline="-25000" dirty="0" smtClean="0">
              <a:solidFill>
                <a:srgbClr val="FF0000"/>
              </a:solidFill>
              <a:latin typeface="Arial" charset="0"/>
              <a:ea typeface="Arial" charset="0"/>
              <a:cs typeface="Arial" charset="0"/>
            </a:rPr>
            <a:t>2</a:t>
          </a:r>
          <a:r>
            <a:rPr lang="es-ES_tradnl" sz="2400" kern="1200" dirty="0" smtClean="0">
              <a:solidFill>
                <a:srgbClr val="FF0000"/>
              </a:solidFill>
              <a:latin typeface="Arial" charset="0"/>
              <a:ea typeface="Arial" charset="0"/>
              <a:cs typeface="Arial" charset="0"/>
            </a:rPr>
            <a:t>O</a:t>
          </a:r>
          <a:endParaRPr lang="es-ES_tradnl" sz="2400" kern="1200" dirty="0">
            <a:solidFill>
              <a:srgbClr val="FF0000"/>
            </a:solidFill>
            <a:latin typeface="Arial" charset="0"/>
            <a:ea typeface="Arial" charset="0"/>
            <a:cs typeface="Arial" charset="0"/>
          </a:endParaRPr>
        </a:p>
      </dsp:txBody>
      <dsp:txXfrm>
        <a:off x="8007329" y="2665840"/>
        <a:ext cx="1896867" cy="417714"/>
      </dsp:txXfrm>
    </dsp:sp>
    <dsp:sp modelId="{1FE0D531-3542-9644-9ADD-52CF6335A138}">
      <dsp:nvSpPr>
        <dsp:cNvPr id="0" name=""/>
        <dsp:cNvSpPr/>
      </dsp:nvSpPr>
      <dsp:spPr>
        <a:xfrm>
          <a:off x="7994333" y="3164813"/>
          <a:ext cx="1922859" cy="443706"/>
        </a:xfrm>
        <a:prstGeom prst="roundRect">
          <a:avLst>
            <a:gd name="adj" fmla="val 10000"/>
          </a:avLst>
        </a:prstGeom>
        <a:solidFill>
          <a:schemeClr val="bg1">
            <a:lumMod val="8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chemeClr val="tx1"/>
              </a:solidFill>
              <a:latin typeface="Arial" charset="0"/>
              <a:ea typeface="Arial" charset="0"/>
              <a:cs typeface="Arial" charset="0"/>
            </a:rPr>
            <a:t>HFC</a:t>
          </a:r>
          <a:endParaRPr lang="es-ES_tradnl" sz="2400" kern="1200" dirty="0">
            <a:solidFill>
              <a:schemeClr val="tx1"/>
            </a:solidFill>
            <a:latin typeface="Arial" charset="0"/>
            <a:ea typeface="Arial" charset="0"/>
            <a:cs typeface="Arial" charset="0"/>
          </a:endParaRPr>
        </a:p>
      </dsp:txBody>
      <dsp:txXfrm>
        <a:off x="8007329" y="3177809"/>
        <a:ext cx="1896867" cy="417714"/>
      </dsp:txXfrm>
    </dsp:sp>
    <dsp:sp modelId="{61619420-A9BB-FE44-81E2-5482989AED67}">
      <dsp:nvSpPr>
        <dsp:cNvPr id="0" name=""/>
        <dsp:cNvSpPr/>
      </dsp:nvSpPr>
      <dsp:spPr>
        <a:xfrm>
          <a:off x="7994333" y="3676782"/>
          <a:ext cx="1922859" cy="443706"/>
        </a:xfrm>
        <a:prstGeom prst="roundRect">
          <a:avLst>
            <a:gd name="adj" fmla="val 10000"/>
          </a:avLst>
        </a:prstGeom>
        <a:solidFill>
          <a:schemeClr val="bg1">
            <a:lumMod val="8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chemeClr val="tx1"/>
              </a:solidFill>
              <a:latin typeface="Arial" charset="0"/>
              <a:ea typeface="Arial" charset="0"/>
              <a:cs typeface="Arial" charset="0"/>
            </a:rPr>
            <a:t>PFC</a:t>
          </a:r>
          <a:endParaRPr lang="es-ES_tradnl" sz="2400" kern="1200" dirty="0">
            <a:solidFill>
              <a:schemeClr val="tx1"/>
            </a:solidFill>
            <a:latin typeface="Arial" charset="0"/>
            <a:ea typeface="Arial" charset="0"/>
            <a:cs typeface="Arial" charset="0"/>
          </a:endParaRPr>
        </a:p>
      </dsp:txBody>
      <dsp:txXfrm>
        <a:off x="8007329" y="3689778"/>
        <a:ext cx="1896867" cy="417714"/>
      </dsp:txXfrm>
    </dsp:sp>
    <dsp:sp modelId="{894294A4-2DB3-4042-B120-6C8E941DF0E1}">
      <dsp:nvSpPr>
        <dsp:cNvPr id="0" name=""/>
        <dsp:cNvSpPr/>
      </dsp:nvSpPr>
      <dsp:spPr>
        <a:xfrm>
          <a:off x="7997641" y="4197644"/>
          <a:ext cx="1922859" cy="443706"/>
        </a:xfrm>
        <a:prstGeom prst="roundRect">
          <a:avLst>
            <a:gd name="adj" fmla="val 10000"/>
          </a:avLst>
        </a:prstGeom>
        <a:solidFill>
          <a:schemeClr val="bg1">
            <a:lumMod val="8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chemeClr val="tx1"/>
              </a:solidFill>
              <a:latin typeface="Arial" charset="0"/>
              <a:ea typeface="Arial" charset="0"/>
              <a:cs typeface="Arial" charset="0"/>
            </a:rPr>
            <a:t>SF</a:t>
          </a:r>
          <a:r>
            <a:rPr lang="es-ES_tradnl" sz="2400" kern="1200" baseline="-25000" dirty="0" smtClean="0">
              <a:solidFill>
                <a:schemeClr val="tx1"/>
              </a:solidFill>
              <a:latin typeface="Arial" charset="0"/>
              <a:ea typeface="Arial" charset="0"/>
              <a:cs typeface="Arial" charset="0"/>
            </a:rPr>
            <a:t>5</a:t>
          </a:r>
          <a:endParaRPr lang="es-ES_tradnl" sz="2400" kern="1200" baseline="-25000" dirty="0">
            <a:solidFill>
              <a:schemeClr val="tx1"/>
            </a:solidFill>
            <a:latin typeface="Arial" charset="0"/>
            <a:ea typeface="Arial" charset="0"/>
            <a:cs typeface="Arial" charset="0"/>
          </a:endParaRPr>
        </a:p>
      </dsp:txBody>
      <dsp:txXfrm>
        <a:off x="8010637" y="4210640"/>
        <a:ext cx="1896867" cy="417714"/>
      </dsp:txXfrm>
    </dsp:sp>
    <dsp:sp modelId="{436F315B-0DFC-994C-AD9E-470FBB5C8C2B}">
      <dsp:nvSpPr>
        <dsp:cNvPr id="0" name=""/>
        <dsp:cNvSpPr/>
      </dsp:nvSpPr>
      <dsp:spPr>
        <a:xfrm>
          <a:off x="7994333" y="4700720"/>
          <a:ext cx="1922859" cy="443706"/>
        </a:xfrm>
        <a:prstGeom prst="roundRect">
          <a:avLst>
            <a:gd name="adj" fmla="val 10000"/>
          </a:avLst>
        </a:prstGeom>
        <a:solidFill>
          <a:schemeClr val="bg1">
            <a:lumMod val="8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dirty="0" smtClean="0">
              <a:solidFill>
                <a:schemeClr val="tx1"/>
              </a:solidFill>
              <a:latin typeface="Arial" charset="0"/>
              <a:ea typeface="Arial" charset="0"/>
              <a:cs typeface="Arial" charset="0"/>
            </a:rPr>
            <a:t>NF</a:t>
          </a:r>
          <a:r>
            <a:rPr lang="es-ES_tradnl" sz="2400" kern="1200" baseline="-25000" dirty="0" smtClean="0">
              <a:solidFill>
                <a:schemeClr val="tx1"/>
              </a:solidFill>
              <a:latin typeface="Arial" charset="0"/>
              <a:ea typeface="Arial" charset="0"/>
              <a:cs typeface="Arial" charset="0"/>
            </a:rPr>
            <a:t>3</a:t>
          </a:r>
          <a:endParaRPr lang="es-ES_tradnl" sz="2400" kern="1200" baseline="-25000" dirty="0">
            <a:solidFill>
              <a:schemeClr val="tx1"/>
            </a:solidFill>
            <a:latin typeface="Arial" charset="0"/>
            <a:ea typeface="Arial" charset="0"/>
            <a:cs typeface="Arial" charset="0"/>
          </a:endParaRPr>
        </a:p>
      </dsp:txBody>
      <dsp:txXfrm>
        <a:off x="8007329" y="4713716"/>
        <a:ext cx="1896867" cy="41771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2F50C-AE62-F04E-86DA-68A3FB4219A3}" type="datetimeFigureOut">
              <a:rPr lang="es-ES_tradnl" smtClean="0"/>
              <a:t>19/10/20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AEFCB-CBC8-B14D-86A6-F98485150CE8}" type="slidenum">
              <a:rPr lang="es-ES_tradnl" smtClean="0"/>
              <a:t>‹Nr.›</a:t>
            </a:fld>
            <a:endParaRPr lang="es-ES_tradnl"/>
          </a:p>
        </p:txBody>
      </p:sp>
    </p:spTree>
    <p:extLst>
      <p:ext uri="{BB962C8B-B14F-4D97-AF65-F5344CB8AC3E}">
        <p14:creationId xmlns:p14="http://schemas.microsoft.com/office/powerpoint/2010/main" val="186102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aire.cdmx.gob.mx/descargas/publicaciones/gestion-ambiental-aire-memoria-documental-2001-2006/descargas/inventario_emisiones/ie_toxicos_zmvm.pdf"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pa.gov/ozone-layer-protection/ozone-depleting-substances" TargetMode="External"/><Relationship Id="rId4" Type="http://schemas.openxmlformats.org/officeDocument/2006/relationships/hyperlink" Target="https://wedocs.unep.org/handle/20.500.11822/28221?show=full" TargetMode="External"/><Relationship Id="rId5" Type="http://schemas.openxmlformats.org/officeDocument/2006/relationships/hyperlink" Target="http://www.pnuma.org/ozono/curso/pdf/m1.pdf"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who.int/es/news-room/fact-sheets/detail/household-air-pollution-and-health"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pa.gov/ozone-layer-protection/ozone-depleting-substances" TargetMode="External"/><Relationship Id="rId4" Type="http://schemas.openxmlformats.org/officeDocument/2006/relationships/hyperlink" Target="http://www.unep.fr/ozonaction/information/mmcfiles/7659-s-Guide_NOU.pdf" TargetMode="External"/><Relationship Id="rId5" Type="http://schemas.openxmlformats.org/officeDocument/2006/relationships/hyperlink" Target="https://cienciadesofa.com/2015/03/respuestas-lviii-respuestas-rapidas-a-varias-preguntas-que-os-intrigan.html" TargetMode="External"/><Relationship Id="rId6" Type="http://schemas.openxmlformats.org/officeDocument/2006/relationships/hyperlink" Target="http://www.pnuma.org/ozono/curso/pdf/m1.pdf"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unep.fr/ozonaction/information/mmcfiles/7659-s-Guide_NOU.pdf" TargetMode="External"/><Relationship Id="rId4" Type="http://schemas.openxmlformats.org/officeDocument/2006/relationships/hyperlink" Target="https://cienciadesofa.com/2015/03/respuestas-lviii-respuestas-rapidas-a-varias-preguntas-que-os-intrigan.html" TargetMode="External"/><Relationship Id="rId5" Type="http://schemas.openxmlformats.org/officeDocument/2006/relationships/hyperlink" Target="http://www.pnuma.org/ozono/curso/pdf/m1.pdf" TargetMode="External"/><Relationship Id="rId6" Type="http://schemas.openxmlformats.org/officeDocument/2006/relationships/hyperlink" Target="https://www.gobiernodecanarias.org/medioambiente/temas/prevencion-y-calidad-ambiental/contaminacion_ambiental/sustencias_que_agotan_la_capa_de_ozono/que_son/"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pa.gov/ozone-layer-protection/ozone-depleting-substances" TargetMode="External"/><Relationship Id="rId4" Type="http://schemas.openxmlformats.org/officeDocument/2006/relationships/hyperlink" Target="http://www.unep.fr/ozonaction/information/mmcfiles/7659-s-Guide_NOU.pdf" TargetMode="External"/><Relationship Id="rId5" Type="http://schemas.openxmlformats.org/officeDocument/2006/relationships/hyperlink" Target="https://cienciadesofa.com/2015/03/respuestas-lviii-respuestas-rapidas-a-varias-preguntas-que-os-intrigan.html" TargetMode="External"/><Relationship Id="rId6" Type="http://schemas.openxmlformats.org/officeDocument/2006/relationships/hyperlink" Target="http://www.pnuma.org/ozono/curso/pdf/m1.pdf"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pa.gov/ozone-layer-protection/ozone-depleting-substances" TargetMode="External"/><Relationship Id="rId4" Type="http://schemas.openxmlformats.org/officeDocument/2006/relationships/hyperlink" Target="http://www.unep.fr/ozonaction/information/mmcfiles/7659-s-Guide_NOU.pdf" TargetMode="External"/><Relationship Id="rId5" Type="http://schemas.openxmlformats.org/officeDocument/2006/relationships/hyperlink" Target="https://cienciadesofa.com/2015/03/respuestas-lviii-respuestas-rapidas-a-varias-preguntas-que-os-intrigan.html" TargetMode="External"/><Relationship Id="rId6" Type="http://schemas.openxmlformats.org/officeDocument/2006/relationships/hyperlink" Target="http://www.pnuma.org/ozono/curso/pdf/m1.pdf"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mvotma.gub.uy/ozono/protocolo-de-montreal#2016-enmienda-de-kigali" TargetMode="External"/><Relationship Id="rId4" Type="http://schemas.openxmlformats.org/officeDocument/2006/relationships/hyperlink" Target="http://www.unep.fr/ozonaction/information/mmcfiles/7659-s-Guide_NOU.pdf"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hyperlink" Target="file:///Users\gladys\Desktop\Asignatura%20Sostenibilidad%20\MAE%20RegistroOficial%20387%20-%20Acuerdo%20Ministerial%20097.pdf" TargetMode="External"/><Relationship Id="rId4" Type="http://schemas.openxmlformats.org/officeDocument/2006/relationships/hyperlink" Target="https://espanol.epa.gov/espanol/terminos-c" TargetMode="External"/><Relationship Id="rId5" Type="http://schemas.openxmlformats.org/officeDocument/2006/relationships/hyperlink" Target="https://www.who.int/es/news-room/detail/02-05-2018-9-out-of-10-people-worldwide-breathe-polluted-air-but-more-countries-are-taking-action"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ecodes.org/salud-y-medio-ambiente-ecodes/observatorio-dkv-salud-y-medio-ambiente-2010"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La imagen es de Quito en un día con mucho smog fotoquímico</a:t>
            </a:r>
            <a:endParaRPr lang="es-ES_tradnl" dirty="0"/>
          </a:p>
        </p:txBody>
      </p:sp>
      <p:sp>
        <p:nvSpPr>
          <p:cNvPr id="4" name="Slide Number Placeholder 3"/>
          <p:cNvSpPr>
            <a:spLocks noGrp="1"/>
          </p:cNvSpPr>
          <p:nvPr>
            <p:ph type="sldNum" sz="quarter" idx="5"/>
          </p:nvPr>
        </p:nvSpPr>
        <p:spPr/>
        <p:txBody>
          <a:bodyPr/>
          <a:lstStyle/>
          <a:p>
            <a:fld id="{1A96142A-AEB3-8043-8E16-FF9A0212D5AD}" type="slidenum">
              <a:rPr lang="es-ES_tradnl" smtClean="0"/>
              <a:t>1</a:t>
            </a:fld>
            <a:endParaRPr lang="es-ES_tradnl"/>
          </a:p>
        </p:txBody>
      </p:sp>
    </p:spTree>
    <p:extLst>
      <p:ext uri="{BB962C8B-B14F-4D97-AF65-F5344CB8AC3E}">
        <p14:creationId xmlns:p14="http://schemas.microsoft.com/office/powerpoint/2010/main" val="284667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u="sng" kern="1200" dirty="0" smtClean="0">
                <a:solidFill>
                  <a:schemeClr val="tx1"/>
                </a:solidFill>
                <a:effectLst/>
                <a:latin typeface="+mn-lt"/>
                <a:ea typeface="+mn-ea"/>
                <a:cs typeface="+mn-cs"/>
                <a:hlinkClick r:id="rId3"/>
              </a:rPr>
              <a:t>http://www.aire.cdmx.gob.mx/descargas/publicaciones/gestion-ambiental-aire-memoria-documental-2001-2006/descargas/inventario_emisiones/ie_toxicos_zmvm.pdf</a:t>
            </a:r>
            <a:r>
              <a:rPr lang="es-ES_tradnl" sz="1200" u="none" kern="1200" baseline="0" dirty="0" smtClean="0">
                <a:solidFill>
                  <a:schemeClr val="tx1"/>
                </a:solidFill>
                <a:effectLst/>
                <a:latin typeface="+mn-lt"/>
                <a:ea typeface="+mn-ea"/>
                <a:cs typeface="+mn-cs"/>
              </a:rPr>
              <a:t>  pp14.</a:t>
            </a:r>
          </a:p>
          <a:p>
            <a:r>
              <a:rPr lang="es-ES_tradnl" sz="1200" kern="1200" dirty="0" smtClean="0">
                <a:solidFill>
                  <a:schemeClr val="tx1"/>
                </a:solidFill>
                <a:effectLst/>
                <a:latin typeface="+mn-lt"/>
                <a:ea typeface="+mn-ea"/>
                <a:cs typeface="+mn-cs"/>
              </a:rPr>
              <a:t> Compuestos tóxicos del aire es utilizado para referirse a un grupo de compuestos químicos nocivos que se encuentran en la atmósfera. Son considerados tóxicos porque pueden tener efectos a corto plazo (agudos) o a largo plazo (crónicos). Esta categoría de contaminantes agrupa a muchas sustancias con efectos variados, a diferentes concentraciones a las que dichos efectos pueden presentarse. </a:t>
            </a:r>
          </a:p>
          <a:p>
            <a:r>
              <a:rPr lang="es-ES_tradnl" sz="1200" kern="1200" dirty="0" smtClean="0">
                <a:solidFill>
                  <a:schemeClr val="tx1"/>
                </a:solidFill>
                <a:effectLst/>
                <a:latin typeface="+mn-lt"/>
                <a:ea typeface="+mn-ea"/>
                <a:cs typeface="+mn-cs"/>
              </a:rPr>
              <a:t>Los compuestos van desde los que son </a:t>
            </a:r>
            <a:r>
              <a:rPr lang="es-ES_tradnl" sz="1200" kern="1200" dirty="0" err="1" smtClean="0">
                <a:solidFill>
                  <a:schemeClr val="tx1"/>
                </a:solidFill>
                <a:effectLst/>
                <a:latin typeface="+mn-lt"/>
                <a:ea typeface="+mn-ea"/>
                <a:cs typeface="+mn-cs"/>
              </a:rPr>
              <a:t>carcinógenicos</a:t>
            </a:r>
            <a:r>
              <a:rPr lang="es-ES_tradnl" sz="1200" kern="1200" dirty="0" smtClean="0">
                <a:solidFill>
                  <a:schemeClr val="tx1"/>
                </a:solidFill>
                <a:effectLst/>
                <a:latin typeface="+mn-lt"/>
                <a:ea typeface="+mn-ea"/>
                <a:cs typeface="+mn-cs"/>
              </a:rPr>
              <a:t>, 1,3- butadieno y el cloruro de vinilo, tolueno y </a:t>
            </a:r>
            <a:r>
              <a:rPr lang="es-ES_tradnl" sz="1200" kern="1200" dirty="0" err="1" smtClean="0">
                <a:solidFill>
                  <a:schemeClr val="tx1"/>
                </a:solidFill>
                <a:effectLst/>
                <a:latin typeface="+mn-lt"/>
                <a:ea typeface="+mn-ea"/>
                <a:cs typeface="+mn-cs"/>
              </a:rPr>
              <a:t>etilbenceno</a:t>
            </a:r>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Orgánicos como benceno, tolueno, xileno y </a:t>
            </a:r>
            <a:r>
              <a:rPr lang="es-ES_tradnl" sz="1200" kern="1200" dirty="0" err="1" smtClean="0">
                <a:solidFill>
                  <a:schemeClr val="tx1"/>
                </a:solidFill>
                <a:effectLst/>
                <a:latin typeface="+mn-lt"/>
                <a:ea typeface="+mn-ea"/>
                <a:cs typeface="+mn-cs"/>
              </a:rPr>
              <a:t>etilbenceno</a:t>
            </a:r>
            <a:r>
              <a:rPr lang="es-ES_tradnl" sz="1200" kern="1200" dirty="0" smtClean="0">
                <a:solidFill>
                  <a:schemeClr val="tx1"/>
                </a:solidFill>
                <a:effectLst/>
                <a:latin typeface="+mn-lt"/>
                <a:ea typeface="+mn-ea"/>
                <a:cs typeface="+mn-cs"/>
              </a:rPr>
              <a:t>, los cuales forman parte de los compuestos orgánicos. </a:t>
            </a:r>
          </a:p>
          <a:p>
            <a:r>
              <a:rPr lang="es-ES_tradnl" sz="1200" kern="1200" dirty="0" smtClean="0">
                <a:solidFill>
                  <a:schemeClr val="tx1"/>
                </a:solidFill>
                <a:effectLst/>
                <a:latin typeface="+mn-lt"/>
                <a:ea typeface="+mn-ea"/>
                <a:cs typeface="+mn-cs"/>
              </a:rPr>
              <a:t>No orgánicos como amoniaco y cloro. </a:t>
            </a:r>
          </a:p>
          <a:p>
            <a:r>
              <a:rPr lang="es-ES_tradnl" sz="1200" kern="1200" dirty="0" smtClean="0">
                <a:solidFill>
                  <a:schemeClr val="tx1"/>
                </a:solidFill>
                <a:effectLst/>
                <a:latin typeface="+mn-lt"/>
                <a:ea typeface="+mn-ea"/>
                <a:cs typeface="+mn-cs"/>
              </a:rPr>
              <a:t>Partículas de metales pesados como plomo, cromo y cadmio.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HAP (188 compuestos)- USEPA</a:t>
            </a:r>
          </a:p>
          <a:p>
            <a:r>
              <a:rPr lang="es-ES_tradnl" sz="1200" kern="1200" dirty="0" smtClean="0">
                <a:solidFill>
                  <a:schemeClr val="tx1"/>
                </a:solidFill>
                <a:effectLst/>
                <a:latin typeface="+mn-lt"/>
                <a:ea typeface="+mn-ea"/>
                <a:cs typeface="+mn-cs"/>
              </a:rPr>
              <a:t>HAP PRIORITARIOS (49 compuestos). </a:t>
            </a:r>
          </a:p>
          <a:p>
            <a:r>
              <a:rPr lang="es-ES_tradnl" sz="1200" kern="1200" dirty="0" smtClean="0">
                <a:solidFill>
                  <a:schemeClr val="tx1"/>
                </a:solidFill>
                <a:effectLst/>
                <a:latin typeface="+mn-lt"/>
                <a:ea typeface="+mn-ea"/>
                <a:cs typeface="+mn-cs"/>
              </a:rPr>
              <a:t>HAP URBANOS (33 compuestos) conformados por los 33 tóxicos del aire más dañinos a la salud pública en un gran número de áreas urbanas, identificados en 30 actividades comerciales e industriales.</a:t>
            </a:r>
          </a:p>
          <a:p>
            <a:r>
              <a:rPr lang="es-ES_tradnl" sz="1200" kern="1200" dirty="0" smtClean="0">
                <a:solidFill>
                  <a:schemeClr val="tx1"/>
                </a:solidFill>
                <a:effectLst/>
                <a:latin typeface="+mn-lt"/>
                <a:ea typeface="+mn-ea"/>
                <a:cs typeface="+mn-cs"/>
              </a:rPr>
              <a:t>PBT (</a:t>
            </a:r>
            <a:r>
              <a:rPr lang="es-ES_tradnl" sz="1200" kern="1200" dirty="0" err="1" smtClean="0">
                <a:solidFill>
                  <a:schemeClr val="tx1"/>
                </a:solidFill>
                <a:effectLst/>
                <a:latin typeface="+mn-lt"/>
                <a:ea typeface="+mn-ea"/>
                <a:cs typeface="+mn-cs"/>
              </a:rPr>
              <a:t>Persistent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Bioaccumulative</a:t>
            </a:r>
            <a:r>
              <a:rPr lang="es-ES_tradnl" sz="1200" kern="1200" dirty="0" smtClean="0">
                <a:solidFill>
                  <a:schemeClr val="tx1"/>
                </a:solidFill>
                <a:effectLst/>
                <a:latin typeface="+mn-lt"/>
                <a:ea typeface="+mn-ea"/>
                <a:cs typeface="+mn-cs"/>
              </a:rPr>
              <a:t> and </a:t>
            </a:r>
            <a:r>
              <a:rPr lang="es-ES_tradnl" sz="1200" kern="1200" dirty="0" err="1" smtClean="0">
                <a:solidFill>
                  <a:schemeClr val="tx1"/>
                </a:solidFill>
                <a:effectLst/>
                <a:latin typeface="+mn-lt"/>
                <a:ea typeface="+mn-ea"/>
                <a:cs typeface="+mn-cs"/>
              </a:rPr>
              <a:t>Toxic</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Chemicals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PBTs</a:t>
            </a:r>
            <a:r>
              <a:rPr lang="es-ES_tradnl" sz="1200" kern="1200" dirty="0" smtClean="0">
                <a:solidFill>
                  <a:schemeClr val="tx1"/>
                </a:solidFill>
                <a:effectLst/>
                <a:latin typeface="+mn-lt"/>
                <a:ea typeface="+mn-ea"/>
                <a:cs typeface="+mn-cs"/>
              </a:rPr>
              <a:t>) (12 compuestos):  </a:t>
            </a:r>
            <a:r>
              <a:rPr lang="es-ES_tradnl" sz="1200" kern="1200" dirty="0" err="1" smtClean="0">
                <a:solidFill>
                  <a:schemeClr val="tx1"/>
                </a:solidFill>
                <a:effectLst/>
                <a:latin typeface="+mn-lt"/>
                <a:ea typeface="+mn-ea"/>
                <a:cs typeface="+mn-cs"/>
              </a:rPr>
              <a:t>bifenilos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policlorados</a:t>
            </a:r>
            <a:r>
              <a:rPr lang="es-ES_tradnl" sz="1200" kern="1200" dirty="0" smtClean="0">
                <a:solidFill>
                  <a:schemeClr val="tx1"/>
                </a:solidFill>
                <a:effectLst/>
                <a:latin typeface="+mn-lt"/>
                <a:ea typeface="+mn-ea"/>
                <a:cs typeface="+mn-cs"/>
              </a:rPr>
              <a:t> (PCB); dioxinas y </a:t>
            </a:r>
            <a:r>
              <a:rPr lang="es-ES_tradnl" sz="1200" kern="1200" dirty="0" err="1" smtClean="0">
                <a:solidFill>
                  <a:schemeClr val="tx1"/>
                </a:solidFill>
                <a:effectLst/>
                <a:latin typeface="+mn-lt"/>
                <a:ea typeface="+mn-ea"/>
                <a:cs typeface="+mn-cs"/>
              </a:rPr>
              <a:t>furanos</a:t>
            </a:r>
            <a:r>
              <a:rPr lang="es-ES_tradnl" sz="1200" kern="1200" dirty="0" smtClean="0">
                <a:solidFill>
                  <a:schemeClr val="tx1"/>
                </a:solidFill>
                <a:effectLst/>
                <a:latin typeface="+mn-lt"/>
                <a:ea typeface="+mn-ea"/>
                <a:cs typeface="+mn-cs"/>
              </a:rPr>
              <a:t>; metales pesados ​​como plomo, mercurio y cromo. Estos contaminantes no solamente son tóxicos, sino que permanecen en el ambiente por periodos largos de tiempo, son persistencia y se acumulan en los tejidos (</a:t>
            </a:r>
            <a:r>
              <a:rPr lang="es-ES_tradnl" sz="1200" kern="1200" dirty="0" err="1" smtClean="0">
                <a:solidFill>
                  <a:schemeClr val="tx1"/>
                </a:solidFill>
                <a:effectLst/>
                <a:latin typeface="+mn-lt"/>
                <a:ea typeface="+mn-ea"/>
                <a:cs typeface="+mn-cs"/>
              </a:rPr>
              <a:t>bioacumulación</a:t>
            </a:r>
            <a:r>
              <a:rPr lang="es-ES_tradnl" sz="1200" kern="1200" dirty="0" smtClean="0">
                <a:solidFill>
                  <a:schemeClr val="tx1"/>
                </a:solidFill>
                <a:effectLst/>
                <a:latin typeface="+mn-lt"/>
                <a:ea typeface="+mn-ea"/>
                <a:cs typeface="+mn-cs"/>
              </a:rPr>
              <a:t>). Estos son </a:t>
            </a:r>
            <a:r>
              <a:rPr lang="es-ES_tradnl" sz="1200" kern="1200" dirty="0" err="1" smtClean="0">
                <a:solidFill>
                  <a:schemeClr val="tx1"/>
                </a:solidFill>
                <a:effectLst/>
                <a:latin typeface="+mn-lt"/>
                <a:ea typeface="+mn-ea"/>
                <a:cs typeface="+mn-cs"/>
              </a:rPr>
              <a:t>aldrin</a:t>
            </a:r>
            <a:r>
              <a:rPr lang="es-ES_tradnl" sz="1200" kern="1200" dirty="0" smtClean="0">
                <a:solidFill>
                  <a:schemeClr val="tx1"/>
                </a:solidFill>
                <a:effectLst/>
                <a:latin typeface="+mn-lt"/>
                <a:ea typeface="+mn-ea"/>
                <a:cs typeface="+mn-cs"/>
              </a:rPr>
              <a:t>/</a:t>
            </a:r>
            <a:r>
              <a:rPr lang="es-ES_tradnl" sz="1200" kern="1200" dirty="0" err="1" smtClean="0">
                <a:solidFill>
                  <a:schemeClr val="tx1"/>
                </a:solidFill>
                <a:effectLst/>
                <a:latin typeface="+mn-lt"/>
                <a:ea typeface="+mn-ea"/>
                <a:cs typeface="+mn-cs"/>
              </a:rPr>
              <a:t>dieldrin</a:t>
            </a:r>
            <a:r>
              <a:rPr lang="es-ES_tradnl" sz="1200" kern="1200" dirty="0" smtClean="0">
                <a:solidFill>
                  <a:schemeClr val="tx1"/>
                </a:solidFill>
                <a:effectLst/>
                <a:latin typeface="+mn-lt"/>
                <a:ea typeface="+mn-ea"/>
                <a:cs typeface="+mn-cs"/>
              </a:rPr>
              <a:t>; mercurio y sus compuestos; </a:t>
            </a:r>
            <a:r>
              <a:rPr lang="es-ES_tradnl" sz="1200" kern="1200" dirty="0" err="1" smtClean="0">
                <a:solidFill>
                  <a:schemeClr val="tx1"/>
                </a:solidFill>
                <a:effectLst/>
                <a:latin typeface="+mn-lt"/>
                <a:ea typeface="+mn-ea"/>
                <a:cs typeface="+mn-cs"/>
              </a:rPr>
              <a:t>benzo</a:t>
            </a:r>
            <a:r>
              <a:rPr lang="es-ES_tradnl" sz="1200" kern="1200" dirty="0" smtClean="0">
                <a:solidFill>
                  <a:schemeClr val="tx1"/>
                </a:solidFill>
                <a:effectLst/>
                <a:latin typeface="+mn-lt"/>
                <a:ea typeface="+mn-ea"/>
                <a:cs typeface="+mn-cs"/>
              </a:rPr>
              <a:t>(a)</a:t>
            </a:r>
            <a:r>
              <a:rPr lang="es-ES_tradnl" sz="1200" kern="1200" dirty="0" err="1" smtClean="0">
                <a:solidFill>
                  <a:schemeClr val="tx1"/>
                </a:solidFill>
                <a:effectLst/>
                <a:latin typeface="+mn-lt"/>
                <a:ea typeface="+mn-ea"/>
                <a:cs typeface="+mn-cs"/>
              </a:rPr>
              <a:t>pireno</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mirex</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clordano</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octacloroestireno</a:t>
            </a:r>
            <a:r>
              <a:rPr lang="es-ES_tradnl" sz="1200" kern="1200" dirty="0" smtClean="0">
                <a:solidFill>
                  <a:schemeClr val="tx1"/>
                </a:solidFill>
                <a:effectLst/>
                <a:latin typeface="+mn-lt"/>
                <a:ea typeface="+mn-ea"/>
                <a:cs typeface="+mn-cs"/>
              </a:rPr>
              <a:t>; DDT, DDD, DDE, </a:t>
            </a:r>
            <a:r>
              <a:rPr lang="es-ES_tradnl" sz="1200" kern="1200" dirty="0" err="1" smtClean="0">
                <a:solidFill>
                  <a:schemeClr val="tx1"/>
                </a:solidFill>
                <a:effectLst/>
                <a:latin typeface="+mn-lt"/>
                <a:ea typeface="+mn-ea"/>
                <a:cs typeface="+mn-cs"/>
              </a:rPr>
              <a:t>Bifenilos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Policlorados</a:t>
            </a:r>
            <a:r>
              <a:rPr lang="es-ES_tradnl" sz="1200" kern="1200" dirty="0" smtClean="0">
                <a:solidFill>
                  <a:schemeClr val="tx1"/>
                </a:solidFill>
                <a:effectLst/>
                <a:latin typeface="+mn-lt"/>
                <a:ea typeface="+mn-ea"/>
                <a:cs typeface="+mn-cs"/>
              </a:rPr>
              <a:t> (PCB); </a:t>
            </a:r>
            <a:r>
              <a:rPr lang="es-ES_tradnl" sz="1200" kern="1200" dirty="0" err="1" smtClean="0">
                <a:solidFill>
                  <a:schemeClr val="tx1"/>
                </a:solidFill>
                <a:effectLst/>
                <a:latin typeface="+mn-lt"/>
                <a:ea typeface="+mn-ea"/>
                <a:cs typeface="+mn-cs"/>
              </a:rPr>
              <a:t>hexaclorobenzeno</a:t>
            </a:r>
            <a:r>
              <a:rPr lang="es-ES_tradnl" sz="1200" kern="1200" dirty="0" smtClean="0">
                <a:solidFill>
                  <a:schemeClr val="tx1"/>
                </a:solidFill>
                <a:effectLst/>
                <a:latin typeface="+mn-lt"/>
                <a:ea typeface="+mn-ea"/>
                <a:cs typeface="+mn-cs"/>
              </a:rPr>
              <a:t>; dioxinas y </a:t>
            </a:r>
            <a:r>
              <a:rPr lang="es-ES_tradnl" sz="1200" kern="1200" dirty="0" err="1" smtClean="0">
                <a:solidFill>
                  <a:schemeClr val="tx1"/>
                </a:solidFill>
                <a:effectLst/>
                <a:latin typeface="+mn-lt"/>
                <a:ea typeface="+mn-ea"/>
                <a:cs typeface="+mn-cs"/>
              </a:rPr>
              <a:t>furanos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alquil</a:t>
            </a:r>
            <a:r>
              <a:rPr lang="es-ES_tradnl" sz="1200" kern="1200" dirty="0" smtClean="0">
                <a:solidFill>
                  <a:schemeClr val="tx1"/>
                </a:solidFill>
                <a:effectLst/>
                <a:latin typeface="+mn-lt"/>
                <a:ea typeface="+mn-ea"/>
                <a:cs typeface="+mn-cs"/>
              </a:rPr>
              <a:t>-plomo; </a:t>
            </a:r>
            <a:r>
              <a:rPr lang="es-ES_tradnl" sz="1200" kern="1200" dirty="0" err="1" smtClean="0">
                <a:solidFill>
                  <a:schemeClr val="tx1"/>
                </a:solidFill>
                <a:effectLst/>
                <a:latin typeface="+mn-lt"/>
                <a:ea typeface="+mn-ea"/>
                <a:cs typeface="+mn-cs"/>
              </a:rPr>
              <a:t>toxafeno</a:t>
            </a:r>
            <a:r>
              <a:rPr lang="es-ES_tradnl" sz="1200" kern="1200" dirty="0" smtClean="0">
                <a:solidFill>
                  <a:schemeClr val="tx1"/>
                </a:solidFill>
                <a:effectLst/>
                <a:latin typeface="+mn-lt"/>
                <a:ea typeface="+mn-ea"/>
                <a:cs typeface="+mn-cs"/>
              </a:rPr>
              <a:t>. 15 TRI5 </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Del análisis de la tabla del anexo 2, se tiene que solamente 3 de los contaminantes tóxicos se encuentran en todos los listados: </a:t>
            </a:r>
          </a:p>
          <a:p>
            <a:pPr lvl="0"/>
            <a:r>
              <a:rPr lang="es-ES_tradnl" sz="1200" kern="1200" dirty="0" err="1" smtClean="0">
                <a:solidFill>
                  <a:schemeClr val="tx1"/>
                </a:solidFill>
                <a:effectLst/>
                <a:latin typeface="+mn-lt"/>
                <a:ea typeface="+mn-ea"/>
                <a:cs typeface="+mn-cs"/>
              </a:rPr>
              <a:t>Hexaclorobenceno</a:t>
            </a:r>
            <a:r>
              <a:rPr lang="es-ES_tradnl" sz="1200" kern="1200" dirty="0" smtClean="0">
                <a:solidFill>
                  <a:schemeClr val="tx1"/>
                </a:solidFill>
                <a:effectLst/>
                <a:latin typeface="+mn-lt"/>
                <a:ea typeface="+mn-ea"/>
                <a:cs typeface="+mn-cs"/>
              </a:rPr>
              <a:t>, </a:t>
            </a:r>
          </a:p>
          <a:p>
            <a:pPr lvl="0"/>
            <a:r>
              <a:rPr lang="es-ES_tradnl" sz="1200" kern="1200" dirty="0" smtClean="0">
                <a:solidFill>
                  <a:schemeClr val="tx1"/>
                </a:solidFill>
                <a:effectLst/>
                <a:latin typeface="+mn-lt"/>
                <a:ea typeface="+mn-ea"/>
                <a:cs typeface="+mn-cs"/>
              </a:rPr>
              <a:t>Mercurio </a:t>
            </a:r>
          </a:p>
          <a:p>
            <a:pPr lvl="0"/>
            <a:r>
              <a:rPr lang="es-ES_tradnl" sz="1200" kern="1200" dirty="0" smtClean="0">
                <a:solidFill>
                  <a:schemeClr val="tx1"/>
                </a:solidFill>
                <a:effectLst/>
                <a:latin typeface="+mn-lt"/>
                <a:ea typeface="+mn-ea"/>
                <a:cs typeface="+mn-cs"/>
              </a:rPr>
              <a:t>Plomo </a:t>
            </a:r>
          </a:p>
          <a:p>
            <a:r>
              <a:rPr lang="es-ES_tradnl" sz="1200" kern="1200" dirty="0" smtClean="0">
                <a:solidFill>
                  <a:schemeClr val="tx1"/>
                </a:solidFill>
                <a:effectLst/>
                <a:latin typeface="+mn-lt"/>
                <a:ea typeface="+mn-ea"/>
                <a:cs typeface="+mn-cs"/>
              </a:rPr>
              <a:t>se tienen 20 compuestos tóxicos del aire que están presentes en 4 de los 5 listados y 22 contaminantes que pertenecen a los listados de la USEPA, del RETC y HAP urbanos. </a:t>
            </a:r>
          </a:p>
          <a:p>
            <a:r>
              <a:rPr lang="es-ES_tradnl" sz="1200" kern="1200" dirty="0" smtClean="0">
                <a:solidFill>
                  <a:schemeClr val="tx1"/>
                </a:solidFill>
                <a:effectLst/>
                <a:latin typeface="+mn-lt"/>
                <a:ea typeface="+mn-ea"/>
                <a:cs typeface="+mn-cs"/>
              </a:rPr>
              <a:t>A continuación se enlistan los 22 contaminantes tóxicos que se encuentran presentes en los listados de la EPA y HAP urbanos, dentro de estos contaminantes se encuentran los 20 contaminantes mencionados anteriormente, así como los 3 contaminantes que se encuentran presentes en los 4 listados. </a:t>
            </a:r>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11</a:t>
            </a:fld>
            <a:endParaRPr lang="en-US" noProof="0" dirty="0"/>
          </a:p>
        </p:txBody>
      </p:sp>
    </p:spTree>
    <p:extLst>
      <p:ext uri="{BB962C8B-B14F-4D97-AF65-F5344CB8AC3E}">
        <p14:creationId xmlns:p14="http://schemas.microsoft.com/office/powerpoint/2010/main" val="1589582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Los contaminantes de criterios son</a:t>
            </a:r>
            <a:r>
              <a:rPr lang="es-ES_tradnl" sz="1200" dirty="0" smtClean="0">
                <a:solidFill>
                  <a:srgbClr val="000000"/>
                </a:solidFill>
                <a:latin typeface="Arial" charset="0"/>
                <a:ea typeface="Arial" charset="0"/>
                <a:cs typeface="Arial" charset="0"/>
              </a:rPr>
              <a:t> los más comunes y perjudican a la salud y el bienestar de los seres humanos, han sido objeto de estudios  epidemiológicos y están regulados.</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La USEPA ha concentrado su atención en los siguientes contaminantes del aire exterior debido a que la exposición a los mismos representa un riesgo para la salud (1): monóxido de carbono, óxidos de azufre, ozono, óxidos de nitrógeno y materiales </a:t>
            </a:r>
            <a:r>
              <a:rPr lang="es-ES_tradnl" sz="1200" kern="1200" dirty="0" err="1" smtClean="0">
                <a:solidFill>
                  <a:schemeClr val="tx1"/>
                </a:solidFill>
                <a:effectLst/>
                <a:latin typeface="+mn-lt"/>
                <a:ea typeface="+mn-ea"/>
                <a:cs typeface="+mn-cs"/>
              </a:rPr>
              <a:t>particulados</a:t>
            </a:r>
            <a:r>
              <a:rPr lang="es-ES_tradnl" sz="1200" kern="1200" dirty="0" smtClean="0">
                <a:solidFill>
                  <a:schemeClr val="tx1"/>
                </a:solidFill>
                <a:effectLst/>
                <a:latin typeface="+mn-lt"/>
                <a:ea typeface="+mn-ea"/>
                <a:cs typeface="+mn-cs"/>
              </a:rPr>
              <a:t>. Otras sustancias químicas que no se enumeran aquí también pueden ser tóxicas; no obstante, se destacan las sustancias químicas mencionadas anteriormente porque son producidas en mayores cantidades y tienen mayor probabilidad de causar efectos tóxicos.</a:t>
            </a:r>
            <a:r>
              <a:rPr lang="es-ES_tradnl" dirty="0" smtClean="0">
                <a:effectLst/>
              </a:rPr>
              <a:t> </a:t>
            </a:r>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12</a:t>
            </a:fld>
            <a:endParaRPr lang="en-US" noProof="0" dirty="0"/>
          </a:p>
        </p:txBody>
      </p:sp>
    </p:spTree>
    <p:extLst>
      <p:ext uri="{BB962C8B-B14F-4D97-AF65-F5344CB8AC3E}">
        <p14:creationId xmlns:p14="http://schemas.microsoft.com/office/powerpoint/2010/main" val="441995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Los contaminantes de criterios son</a:t>
            </a:r>
            <a:r>
              <a:rPr lang="es-ES_tradnl" sz="1200" dirty="0" smtClean="0">
                <a:solidFill>
                  <a:srgbClr val="000000"/>
                </a:solidFill>
                <a:latin typeface="Arial" charset="0"/>
                <a:ea typeface="Arial" charset="0"/>
                <a:cs typeface="Arial" charset="0"/>
              </a:rPr>
              <a:t> los más comunes y perjudican a la salud y el bienestar de los seres humanos, han sido objeto de estudios  epidemiológicos y están regulados.</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La USEPA ha concentrado su atención en los siguientes contaminantes del aire exterior debido a que la exposición a los mismos representa un riesgo para la salud (1): monóxido de carbono, óxidos de azufre, ozono, óxidos de nitrógeno y materiales </a:t>
            </a:r>
            <a:r>
              <a:rPr lang="es-ES_tradnl" sz="1200" kern="1200" dirty="0" err="1" smtClean="0">
                <a:solidFill>
                  <a:schemeClr val="tx1"/>
                </a:solidFill>
                <a:effectLst/>
                <a:latin typeface="+mn-lt"/>
                <a:ea typeface="+mn-ea"/>
                <a:cs typeface="+mn-cs"/>
              </a:rPr>
              <a:t>particulados</a:t>
            </a:r>
            <a:r>
              <a:rPr lang="es-ES_tradnl" sz="1200" kern="1200" dirty="0" smtClean="0">
                <a:solidFill>
                  <a:schemeClr val="tx1"/>
                </a:solidFill>
                <a:effectLst/>
                <a:latin typeface="+mn-lt"/>
                <a:ea typeface="+mn-ea"/>
                <a:cs typeface="+mn-cs"/>
              </a:rPr>
              <a:t>. Otras sustancias químicas que no se enumeran aquí también pueden ser tóxicas; no obstante, se destacan las sustancias químicas mencionadas anteriormente porque son producidas en mayores cantidades y tienen mayor probabilidad de causar efectos tóxicos.</a:t>
            </a:r>
            <a:r>
              <a:rPr lang="es-ES_tradnl" dirty="0" smtClean="0">
                <a:effectLst/>
              </a:rPr>
              <a:t> </a:t>
            </a:r>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13</a:t>
            </a:fld>
            <a:endParaRPr lang="en-US" noProof="0" dirty="0"/>
          </a:p>
        </p:txBody>
      </p:sp>
    </p:spTree>
    <p:extLst>
      <p:ext uri="{BB962C8B-B14F-4D97-AF65-F5344CB8AC3E}">
        <p14:creationId xmlns:p14="http://schemas.microsoft.com/office/powerpoint/2010/main" val="1246363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pPr>
            <a:r>
              <a:rPr lang="es-ES_tradnl" altLang="es-ES" sz="1200" dirty="0" smtClean="0">
                <a:latin typeface="Verdana" panose="020B0604030504040204" pitchFamily="34" charset="0"/>
                <a:ea typeface="Verdana" panose="020B0604030504040204" pitchFamily="34" charset="0"/>
                <a:cs typeface="Verdana" panose="020B0604030504040204" pitchFamily="34" charset="0"/>
              </a:rPr>
              <a:t>Cualquier sustancia, a excepción del agua pura, presente en la atmósfera en estado </a:t>
            </a:r>
            <a:r>
              <a:rPr lang="es-ES_tradnl" altLang="es-ES" sz="1200" b="1" dirty="0" smtClean="0">
                <a:latin typeface="Verdana" panose="020B0604030504040204" pitchFamily="34" charset="0"/>
                <a:ea typeface="Verdana" panose="020B0604030504040204" pitchFamily="34" charset="0"/>
                <a:cs typeface="Verdana" panose="020B0604030504040204" pitchFamily="34" charset="0"/>
              </a:rPr>
              <a:t>sólido o líquido</a:t>
            </a:r>
            <a:r>
              <a:rPr lang="es-ES_tradnl" altLang="es-ES" sz="1200" dirty="0" smtClean="0">
                <a:latin typeface="Verdana" panose="020B0604030504040204" pitchFamily="34" charset="0"/>
                <a:ea typeface="Verdana" panose="020B0604030504040204" pitchFamily="34" charset="0"/>
                <a:cs typeface="Verdana" panose="020B0604030504040204" pitchFamily="34" charset="0"/>
              </a:rPr>
              <a:t> bajo condiciones normales y cuyo tamaño es superior a las dimensiones moleculares.</a:t>
            </a:r>
          </a:p>
          <a:p>
            <a:pPr>
              <a:lnSpc>
                <a:spcPct val="200000"/>
              </a:lnSpc>
              <a:spcBef>
                <a:spcPts val="1200"/>
              </a:spcBef>
            </a:pPr>
            <a:r>
              <a:rPr lang="es-ES_tradnl" altLang="es-ES" sz="1200" dirty="0" smtClean="0">
                <a:latin typeface="Verdana" panose="020B0604030504040204" pitchFamily="34" charset="0"/>
                <a:ea typeface="Verdana" panose="020B0604030504040204" pitchFamily="34" charset="0"/>
                <a:cs typeface="Verdana" panose="020B0604030504040204" pitchFamily="34" charset="0"/>
              </a:rPr>
              <a:t>El término aerosoles atmosféricos es sinónimo de partículas atmosférica, pero los aerosoles engloban partículas y la masa de aire que las contiene.</a:t>
            </a:r>
          </a:p>
          <a:p>
            <a:endParaRPr lang="es-ES" sz="1200" dirty="0" smtClean="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14</a:t>
            </a:fld>
            <a:endParaRPr lang="en-US" noProof="0" dirty="0"/>
          </a:p>
        </p:txBody>
      </p:sp>
    </p:spTree>
    <p:extLst>
      <p:ext uri="{BB962C8B-B14F-4D97-AF65-F5344CB8AC3E}">
        <p14:creationId xmlns:p14="http://schemas.microsoft.com/office/powerpoint/2010/main" val="90221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latin typeface="Arial" panose="020B0604020202020204" pitchFamily="34" charset="0"/>
                <a:cs typeface="Arial" panose="020B0604020202020204" pitchFamily="34" charset="0"/>
              </a:rPr>
              <a:t>CONCEPT 18.3 </a:t>
            </a:r>
            <a:r>
              <a:rPr lang="es-ES" sz="1200" dirty="0" err="1" smtClean="0">
                <a:latin typeface="Arial" panose="020B0604020202020204" pitchFamily="34" charset="0"/>
                <a:cs typeface="Arial" panose="020B0604020202020204" pitchFamily="34" charset="0"/>
              </a:rPr>
              <a:t>Acid</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deposition</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is</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caused</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mainly</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by</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coalburning</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power</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plants</a:t>
            </a:r>
            <a:r>
              <a:rPr lang="es-ES" sz="1200" dirty="0" smtClean="0">
                <a:latin typeface="Arial" panose="020B0604020202020204" pitchFamily="34" charset="0"/>
                <a:cs typeface="Arial" panose="020B0604020202020204" pitchFamily="34" charset="0"/>
              </a:rPr>
              <a:t> and motor </a:t>
            </a:r>
            <a:r>
              <a:rPr lang="es-ES" sz="1200" dirty="0" err="1" smtClean="0">
                <a:latin typeface="Arial" panose="020B0604020202020204" pitchFamily="34" charset="0"/>
                <a:cs typeface="Arial" panose="020B0604020202020204" pitchFamily="34" charset="0"/>
              </a:rPr>
              <a:t>vehicle</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emissions</a:t>
            </a:r>
            <a:r>
              <a:rPr lang="es-ES" sz="1200" dirty="0" smtClean="0">
                <a:latin typeface="Arial" panose="020B0604020202020204" pitchFamily="34" charset="0"/>
                <a:cs typeface="Arial" panose="020B0604020202020204" pitchFamily="34" charset="0"/>
              </a:rPr>
              <a:t>, and in </a:t>
            </a:r>
            <a:r>
              <a:rPr lang="es-ES" sz="1200" dirty="0" err="1" smtClean="0">
                <a:latin typeface="Arial" panose="020B0604020202020204" pitchFamily="34" charset="0"/>
                <a:cs typeface="Arial" panose="020B0604020202020204" pitchFamily="34" charset="0"/>
              </a:rPr>
              <a:t>some</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regions</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it</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threatens</a:t>
            </a:r>
            <a:r>
              <a:rPr lang="es-ES" sz="1200" dirty="0" smtClean="0">
                <a:latin typeface="Arial" panose="020B0604020202020204" pitchFamily="34" charset="0"/>
                <a:cs typeface="Arial" panose="020B0604020202020204" pitchFamily="34" charset="0"/>
              </a:rPr>
              <a:t> human </a:t>
            </a:r>
            <a:r>
              <a:rPr lang="es-ES" sz="1200" dirty="0" err="1" smtClean="0">
                <a:latin typeface="Arial" panose="020B0604020202020204" pitchFamily="34" charset="0"/>
                <a:cs typeface="Arial" panose="020B0604020202020204" pitchFamily="34" charset="0"/>
              </a:rPr>
              <a:t>health</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aquatic</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life</a:t>
            </a:r>
            <a:r>
              <a:rPr lang="es-ES" sz="1200" dirty="0" smtClean="0">
                <a:latin typeface="Arial" panose="020B0604020202020204" pitchFamily="34" charset="0"/>
                <a:cs typeface="Arial" panose="020B0604020202020204" pitchFamily="34" charset="0"/>
              </a:rPr>
              <a:t> and </a:t>
            </a:r>
            <a:r>
              <a:rPr lang="es-ES" sz="1200" dirty="0" err="1" smtClean="0">
                <a:latin typeface="Arial" panose="020B0604020202020204" pitchFamily="34" charset="0"/>
                <a:cs typeface="Arial" panose="020B0604020202020204" pitchFamily="34" charset="0"/>
              </a:rPr>
              <a:t>ecosystems</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forests</a:t>
            </a:r>
            <a:r>
              <a:rPr lang="es-ES" sz="1200" dirty="0" smtClean="0">
                <a:latin typeface="Arial" panose="020B0604020202020204" pitchFamily="34" charset="0"/>
                <a:cs typeface="Arial" panose="020B0604020202020204" pitchFamily="34" charset="0"/>
              </a:rPr>
              <a:t>, and human-</a:t>
            </a:r>
            <a:r>
              <a:rPr lang="es-ES" sz="1200" dirty="0" err="1" smtClean="0">
                <a:latin typeface="Arial" panose="020B0604020202020204" pitchFamily="34" charset="0"/>
                <a:cs typeface="Arial" panose="020B0604020202020204" pitchFamily="34" charset="0"/>
              </a:rPr>
              <a:t>built</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structures</a:t>
            </a:r>
            <a:r>
              <a:rPr lang="es-ES" sz="1200"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t>Miller et al., Living in </a:t>
            </a:r>
            <a:r>
              <a:rPr lang="es-ES_tradnl" dirty="0" err="1" smtClean="0"/>
              <a:t>the</a:t>
            </a:r>
            <a:r>
              <a:rPr lang="es-ES_tradnl" dirty="0" smtClean="0"/>
              <a:t> </a:t>
            </a:r>
            <a:r>
              <a:rPr lang="es-ES_tradnl" dirty="0" err="1" smtClean="0"/>
              <a:t>Enviromental</a:t>
            </a:r>
            <a:r>
              <a:rPr lang="es-ES_tradnl" dirty="0" smtClean="0"/>
              <a:t>, </a:t>
            </a:r>
            <a:r>
              <a:rPr lang="es-ES_tradnl" dirty="0" err="1" smtClean="0"/>
              <a:t>pp</a:t>
            </a:r>
            <a:r>
              <a:rPr lang="es-ES_tradnl" dirty="0" smtClean="0"/>
              <a:t> 482</a:t>
            </a:r>
          </a:p>
          <a:p>
            <a:r>
              <a:rPr lang="es-ES_tradnl" sz="1200" b="0" i="0" u="none" strike="noStrike" kern="1200" baseline="0" dirty="0" err="1" smtClean="0">
                <a:solidFill>
                  <a:schemeClr val="tx1"/>
                </a:solidFill>
                <a:latin typeface="+mn-lt"/>
                <a:ea typeface="+mn-ea"/>
                <a:cs typeface="+mn-cs"/>
              </a:rPr>
              <a:t>Most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coal-burning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power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plants</a:t>
            </a:r>
            <a:r>
              <a:rPr lang="es-ES_tradnl" sz="1200" b="0" i="0" u="none" strike="noStrike" kern="1200" baseline="0" dirty="0" smtClean="0">
                <a:solidFill>
                  <a:schemeClr val="tx1"/>
                </a:solidFill>
                <a:latin typeface="+mn-lt"/>
                <a:ea typeface="+mn-ea"/>
                <a:cs typeface="+mn-cs"/>
              </a:rPr>
              <a:t>, metal ore </a:t>
            </a:r>
            <a:r>
              <a:rPr lang="es-ES_tradnl" sz="1200" b="0" i="0" u="none" strike="noStrike" kern="1200" baseline="0" dirty="0" err="1" smtClean="0">
                <a:solidFill>
                  <a:schemeClr val="tx1"/>
                </a:solidFill>
                <a:latin typeface="+mn-lt"/>
                <a:ea typeface="+mn-ea"/>
                <a:cs typeface="+mn-cs"/>
              </a:rPr>
              <a:t>smelters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oil</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refineries</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other</a:t>
            </a:r>
            <a:r>
              <a:rPr lang="es-ES_tradnl" sz="1200" b="0" i="0" u="none" strike="noStrike" kern="1200" baseline="0" dirty="0" smtClean="0">
                <a:solidFill>
                  <a:schemeClr val="tx1"/>
                </a:solidFill>
                <a:latin typeface="+mn-lt"/>
                <a:ea typeface="+mn-ea"/>
                <a:cs typeface="+mn-cs"/>
              </a:rPr>
              <a:t> industrial </a:t>
            </a:r>
            <a:r>
              <a:rPr lang="es-ES_tradnl" sz="1200" b="0" i="0" u="none" strike="noStrike" kern="1200" baseline="0" dirty="0" err="1" smtClean="0">
                <a:solidFill>
                  <a:schemeClr val="tx1"/>
                </a:solidFill>
                <a:latin typeface="+mn-lt"/>
                <a:ea typeface="+mn-ea"/>
                <a:cs typeface="+mn-cs"/>
              </a:rPr>
              <a:t>facilities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emit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sulfur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dioxide</a:t>
            </a:r>
            <a:r>
              <a:rPr lang="es-ES_tradnl" sz="1200" b="0" i="0" u="none" strike="noStrike" kern="1200" baseline="0" dirty="0" smtClean="0">
                <a:solidFill>
                  <a:schemeClr val="tx1"/>
                </a:solidFill>
                <a:latin typeface="+mn-lt"/>
                <a:ea typeface="+mn-ea"/>
                <a:cs typeface="+mn-cs"/>
              </a:rPr>
              <a:t> (SO2), suspended </a:t>
            </a:r>
            <a:r>
              <a:rPr lang="es-ES_tradnl" sz="1200" b="0" i="0" u="none" strike="noStrike" kern="1200" baseline="0" dirty="0" err="1" smtClean="0">
                <a:solidFill>
                  <a:schemeClr val="tx1"/>
                </a:solidFill>
                <a:latin typeface="+mn-lt"/>
                <a:ea typeface="+mn-ea"/>
                <a:cs typeface="+mn-cs"/>
              </a:rPr>
              <a:t>particles</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nitrogen</a:t>
            </a:r>
            <a:r>
              <a:rPr lang="es-ES_tradnl" sz="1200" b="0" i="0" u="none" strike="noStrike" kern="1200" baseline="0" dirty="0" smtClean="0">
                <a:solidFill>
                  <a:schemeClr val="tx1"/>
                </a:solidFill>
                <a:latin typeface="+mn-lt"/>
                <a:ea typeface="+mn-ea"/>
                <a:cs typeface="+mn-cs"/>
              </a:rPr>
              <a:t> oxides (</a:t>
            </a:r>
            <a:r>
              <a:rPr lang="es-ES_tradnl" sz="1200" b="0" i="0" u="none" strike="noStrike" kern="1200" baseline="0" dirty="0" err="1" smtClean="0">
                <a:solidFill>
                  <a:schemeClr val="tx1"/>
                </a:solidFill>
                <a:latin typeface="+mn-lt"/>
                <a:ea typeface="+mn-ea"/>
                <a:cs typeface="+mn-cs"/>
              </a:rPr>
              <a:t>NOx</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into</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atmosphere</a:t>
            </a:r>
            <a:r>
              <a:rPr lang="es-ES_tradnl" sz="1200" b="0" i="0" u="none" strike="noStrike" kern="1200" baseline="0" dirty="0" smtClean="0">
                <a:solidFill>
                  <a:schemeClr val="tx1"/>
                </a:solidFill>
                <a:latin typeface="+mn-lt"/>
                <a:ea typeface="+mn-ea"/>
                <a:cs typeface="+mn-cs"/>
              </a:rPr>
              <a:t>. In more-</a:t>
            </a:r>
            <a:r>
              <a:rPr lang="es-ES_tradnl" sz="1200" b="0" i="0" u="none" strike="noStrike" kern="1200" baseline="0" dirty="0" err="1" smtClean="0">
                <a:solidFill>
                  <a:schemeClr val="tx1"/>
                </a:solidFill>
                <a:latin typeface="+mn-lt"/>
                <a:ea typeface="+mn-ea"/>
                <a:cs typeface="+mn-cs"/>
              </a:rPr>
              <a:t>developed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countries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these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facilities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usually</a:t>
            </a:r>
            <a:r>
              <a:rPr lang="es-ES_tradnl" sz="1200" b="0" i="0" u="none" strike="noStrike" kern="1200" baseline="0" dirty="0" smtClean="0">
                <a:solidFill>
                  <a:schemeClr val="tx1"/>
                </a:solidFill>
                <a:latin typeface="+mn-lt"/>
                <a:ea typeface="+mn-ea"/>
                <a:cs typeface="+mn-cs"/>
              </a:rPr>
              <a:t> use </a:t>
            </a:r>
            <a:r>
              <a:rPr lang="es-ES_tradnl" sz="1200" b="0" i="0" u="none" strike="noStrike" kern="1200" baseline="0" dirty="0" err="1" smtClean="0">
                <a:solidFill>
                  <a:schemeClr val="tx1"/>
                </a:solidFill>
                <a:latin typeface="+mn-lt"/>
                <a:ea typeface="+mn-ea"/>
                <a:cs typeface="+mn-cs"/>
              </a:rPr>
              <a:t>tall</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smokestacks</a:t>
            </a:r>
            <a:r>
              <a:rPr lang="es-ES_tradnl" sz="1200" b="0" i="0" u="none" strike="noStrike" kern="1200" baseline="0" dirty="0" smtClean="0">
                <a:solidFill>
                  <a:schemeClr val="tx1"/>
                </a:solidFill>
                <a:latin typeface="+mn-lt"/>
                <a:ea typeface="+mn-ea"/>
                <a:cs typeface="+mn-cs"/>
              </a:rPr>
              <a:t> to </a:t>
            </a:r>
            <a:r>
              <a:rPr lang="es-ES_tradnl" sz="1200" b="0" i="0" u="none" strike="noStrike" kern="1200" baseline="0" dirty="0" err="1" smtClean="0">
                <a:solidFill>
                  <a:schemeClr val="tx1"/>
                </a:solidFill>
                <a:latin typeface="+mn-lt"/>
                <a:ea typeface="+mn-ea"/>
                <a:cs typeface="+mn-cs"/>
              </a:rPr>
              <a:t>vent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their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exhausts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high</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into</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atmosphere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where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wind</a:t>
            </a:r>
            <a:r>
              <a:rPr lang="es-ES_tradnl" sz="1200" b="0" i="0" u="none" strike="noStrike" kern="1200" baseline="0" dirty="0" smtClean="0">
                <a:solidFill>
                  <a:schemeClr val="tx1"/>
                </a:solidFill>
                <a:latin typeface="+mn-lt"/>
                <a:ea typeface="+mn-ea"/>
                <a:cs typeface="+mn-cs"/>
              </a:rPr>
              <a:t> can </a:t>
            </a:r>
            <a:r>
              <a:rPr lang="es-ES_tradnl" sz="1200" b="0" i="0" u="none" strike="noStrike" kern="1200" baseline="0" dirty="0" err="1" smtClean="0">
                <a:solidFill>
                  <a:schemeClr val="tx1"/>
                </a:solidFill>
                <a:latin typeface="+mn-lt"/>
                <a:ea typeface="+mn-ea"/>
                <a:cs typeface="+mn-cs"/>
              </a:rPr>
              <a:t>dilute</a:t>
            </a:r>
            <a:r>
              <a:rPr lang="es-ES_tradnl" sz="1200" b="0" i="0" u="none" strike="noStrike" kern="1200" baseline="0" dirty="0" smtClean="0">
                <a:solidFill>
                  <a:schemeClr val="tx1"/>
                </a:solidFill>
                <a:latin typeface="+mn-lt"/>
                <a:ea typeface="+mn-ea"/>
                <a:cs typeface="+mn-cs"/>
              </a:rPr>
              <a:t> and disperse </a:t>
            </a:r>
            <a:r>
              <a:rPr lang="es-ES_tradnl" sz="1200" b="0" i="0" u="none" strike="noStrike" kern="1200" baseline="0" dirty="0" err="1" smtClean="0">
                <a:solidFill>
                  <a:schemeClr val="tx1"/>
                </a:solidFill>
                <a:latin typeface="+mn-lt"/>
                <a:ea typeface="+mn-ea"/>
                <a:cs typeface="+mn-cs"/>
              </a:rPr>
              <a:t>these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pollutants</a:t>
            </a:r>
            <a:r>
              <a:rPr lang="es-ES_tradnl" sz="1200" b="0" i="0" u="none" strike="noStrike" kern="1200" baseline="0" dirty="0" smtClean="0">
                <a:solidFill>
                  <a:schemeClr val="tx1"/>
                </a:solidFill>
                <a:latin typeface="+mn-lt"/>
                <a:ea typeface="+mn-ea"/>
                <a:cs typeface="+mn-cs"/>
              </a:rPr>
              <a:t> (Figure 18.10). </a:t>
            </a:r>
            <a:r>
              <a:rPr lang="es-ES_tradnl" sz="1200" b="0" i="0" u="none" strike="noStrike" kern="1200" baseline="0" dirty="0" err="1" smtClean="0">
                <a:solidFill>
                  <a:schemeClr val="tx1"/>
                </a:solidFill>
                <a:latin typeface="+mn-lt"/>
                <a:ea typeface="+mn-ea"/>
                <a:cs typeface="+mn-cs"/>
              </a:rPr>
              <a:t>This</a:t>
            </a:r>
            <a:r>
              <a:rPr lang="es-ES_tradnl" sz="1200" b="0" i="0" u="none" strike="noStrike" kern="1200" baseline="0" dirty="0" smtClean="0">
                <a:solidFill>
                  <a:schemeClr val="tx1"/>
                </a:solidFill>
                <a:latin typeface="+mn-lt"/>
                <a:ea typeface="+mn-ea"/>
                <a:cs typeface="+mn-cs"/>
              </a:rPr>
              <a:t> reduces local air </a:t>
            </a:r>
            <a:r>
              <a:rPr lang="es-ES_tradnl" sz="1200" b="0" i="0" u="none" strike="noStrike" kern="1200" baseline="0" dirty="0" err="1" smtClean="0">
                <a:solidFill>
                  <a:schemeClr val="tx1"/>
                </a:solidFill>
                <a:latin typeface="+mn-lt"/>
                <a:ea typeface="+mn-ea"/>
                <a:cs typeface="+mn-cs"/>
              </a:rPr>
              <a:t>pollution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but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it</a:t>
            </a:r>
            <a:r>
              <a:rPr lang="es-ES_tradnl" sz="1200" b="0" i="0" u="none" strike="noStrike" kern="1200" baseline="0" dirty="0" smtClean="0">
                <a:solidFill>
                  <a:schemeClr val="tx1"/>
                </a:solidFill>
                <a:latin typeface="+mn-lt"/>
                <a:ea typeface="+mn-ea"/>
                <a:cs typeface="+mn-cs"/>
              </a:rPr>
              <a:t> can </a:t>
            </a:r>
            <a:r>
              <a:rPr lang="es-ES_tradnl" sz="1200" b="0" i="0" u="none" strike="noStrike" kern="1200" baseline="0" dirty="0" err="1" smtClean="0">
                <a:solidFill>
                  <a:schemeClr val="tx1"/>
                </a:solidFill>
                <a:latin typeface="+mn-lt"/>
                <a:ea typeface="+mn-ea"/>
                <a:cs typeface="+mn-cs"/>
              </a:rPr>
              <a:t>increase</a:t>
            </a:r>
            <a:r>
              <a:rPr lang="es-ES_tradnl" sz="1200" b="0" i="0" u="none" strike="noStrike" kern="1200" baseline="0" dirty="0" smtClean="0">
                <a:solidFill>
                  <a:schemeClr val="tx1"/>
                </a:solidFill>
                <a:latin typeface="+mn-lt"/>
                <a:ea typeface="+mn-ea"/>
                <a:cs typeface="+mn-cs"/>
              </a:rPr>
              <a:t> regional air </a:t>
            </a:r>
            <a:r>
              <a:rPr lang="es-ES_tradnl" sz="1200" b="0" i="0" u="none" strike="noStrike" kern="1200" baseline="0" dirty="0" err="1" smtClean="0">
                <a:solidFill>
                  <a:schemeClr val="tx1"/>
                </a:solidFill>
                <a:latin typeface="+mn-lt"/>
                <a:ea typeface="+mn-ea"/>
                <a:cs typeface="+mn-cs"/>
              </a:rPr>
              <a:t>pollution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because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prevailing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winds</a:t>
            </a:r>
            <a:r>
              <a:rPr lang="es-ES_tradnl" sz="1200" b="0" i="0" u="none" strike="noStrike" kern="1200" baseline="0" dirty="0" smtClean="0">
                <a:solidFill>
                  <a:schemeClr val="tx1"/>
                </a:solidFill>
                <a:latin typeface="+mn-lt"/>
                <a:ea typeface="+mn-ea"/>
                <a:cs typeface="+mn-cs"/>
              </a:rPr>
              <a:t> can </a:t>
            </a:r>
            <a:r>
              <a:rPr lang="es-ES_tradnl" sz="1200" b="0" i="0" u="none" strike="noStrike" kern="1200" baseline="0" dirty="0" err="1" smtClean="0">
                <a:solidFill>
                  <a:schemeClr val="tx1"/>
                </a:solidFill>
                <a:latin typeface="+mn-lt"/>
                <a:ea typeface="+mn-ea"/>
                <a:cs typeface="+mn-cs"/>
              </a:rPr>
              <a:t>transport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SO2 and </a:t>
            </a:r>
            <a:r>
              <a:rPr lang="es-ES_tradnl" sz="1200" b="0" i="0" u="none" strike="noStrike" kern="1200" baseline="0" dirty="0" err="1" smtClean="0">
                <a:solidFill>
                  <a:schemeClr val="tx1"/>
                </a:solidFill>
                <a:latin typeface="+mn-lt"/>
                <a:ea typeface="+mn-ea"/>
                <a:cs typeface="+mn-cs"/>
              </a:rPr>
              <a:t>NOx</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pollutants</a:t>
            </a:r>
            <a:r>
              <a:rPr lang="es-ES_tradnl" sz="1200" b="0" i="0" u="none" strike="noStrike" kern="1200" baseline="0" dirty="0" smtClean="0">
                <a:solidFill>
                  <a:schemeClr val="tx1"/>
                </a:solidFill>
                <a:latin typeface="+mn-lt"/>
                <a:ea typeface="+mn-ea"/>
                <a:cs typeface="+mn-cs"/>
              </a:rPr>
              <a:t> as </a:t>
            </a:r>
            <a:r>
              <a:rPr lang="es-ES_tradnl" sz="1200" b="0" i="0" u="none" strike="noStrike" kern="1200" baseline="0" dirty="0" err="1" smtClean="0">
                <a:solidFill>
                  <a:schemeClr val="tx1"/>
                </a:solidFill>
                <a:latin typeface="+mn-lt"/>
                <a:ea typeface="+mn-ea"/>
                <a:cs typeface="+mn-cs"/>
              </a:rPr>
              <a:t>far</a:t>
            </a:r>
            <a:r>
              <a:rPr lang="es-ES_tradnl" sz="1200" b="0" i="0" u="none" strike="noStrike" kern="1200" baseline="0" dirty="0" smtClean="0">
                <a:solidFill>
                  <a:schemeClr val="tx1"/>
                </a:solidFill>
                <a:latin typeface="+mn-lt"/>
                <a:ea typeface="+mn-ea"/>
                <a:cs typeface="+mn-cs"/>
              </a:rPr>
              <a:t> as 1,000 </a:t>
            </a:r>
            <a:r>
              <a:rPr lang="es-ES_tradnl" sz="1200" b="0" i="0" u="none" strike="noStrike" kern="1200" baseline="0" dirty="0" err="1" smtClean="0">
                <a:solidFill>
                  <a:schemeClr val="tx1"/>
                </a:solidFill>
                <a:latin typeface="+mn-lt"/>
                <a:ea typeface="+mn-ea"/>
                <a:cs typeface="+mn-cs"/>
              </a:rPr>
              <a:t>kilometers</a:t>
            </a:r>
            <a:r>
              <a:rPr lang="es-ES_tradnl" sz="1200" b="0" i="0" u="none" strike="noStrike" kern="1200" baseline="0" dirty="0" smtClean="0">
                <a:solidFill>
                  <a:schemeClr val="tx1"/>
                </a:solidFill>
                <a:latin typeface="+mn-lt"/>
                <a:ea typeface="+mn-ea"/>
                <a:cs typeface="+mn-cs"/>
              </a:rPr>
              <a:t> (600 miles). </a:t>
            </a:r>
            <a:r>
              <a:rPr lang="es-ES_tradnl" sz="1200" b="0" i="0" u="none" strike="noStrike" kern="1200" baseline="0" dirty="0" err="1" smtClean="0">
                <a:solidFill>
                  <a:schemeClr val="tx1"/>
                </a:solidFill>
                <a:latin typeface="+mn-lt"/>
                <a:ea typeface="+mn-ea"/>
                <a:cs typeface="+mn-cs"/>
              </a:rPr>
              <a:t>During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their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trip</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these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compounds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form</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secondary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pollutants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such</a:t>
            </a:r>
            <a:r>
              <a:rPr lang="es-ES_tradnl" sz="1200" b="0" i="0" u="none" strike="noStrike" kern="1200" baseline="0" dirty="0" smtClean="0">
                <a:solidFill>
                  <a:schemeClr val="tx1"/>
                </a:solidFill>
                <a:latin typeface="+mn-lt"/>
                <a:ea typeface="+mn-ea"/>
                <a:cs typeface="+mn-cs"/>
              </a:rPr>
              <a:t> as </a:t>
            </a:r>
            <a:r>
              <a:rPr lang="es-ES_tradnl" sz="1200" b="0" i="0" u="none" strike="noStrike" kern="1200" baseline="0" dirty="0" err="1" smtClean="0">
                <a:solidFill>
                  <a:schemeClr val="tx1"/>
                </a:solidFill>
                <a:latin typeface="+mn-lt"/>
                <a:ea typeface="+mn-ea"/>
                <a:cs typeface="+mn-cs"/>
              </a:rPr>
              <a:t>droplets</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sulfuric</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acid</a:t>
            </a:r>
            <a:r>
              <a:rPr lang="es-ES_tradnl" sz="1200" b="0" i="0" u="none" strike="noStrike" kern="1200" baseline="0" dirty="0" smtClean="0">
                <a:solidFill>
                  <a:schemeClr val="tx1"/>
                </a:solidFill>
                <a:latin typeface="+mn-lt"/>
                <a:ea typeface="+mn-ea"/>
                <a:cs typeface="+mn-cs"/>
              </a:rPr>
              <a:t> (H2SO4), </a:t>
            </a:r>
            <a:r>
              <a:rPr lang="es-ES_tradnl" sz="1200" b="0" i="0" u="none" strike="noStrike" kern="1200" baseline="0" dirty="0" err="1" smtClean="0">
                <a:solidFill>
                  <a:schemeClr val="tx1"/>
                </a:solidFill>
                <a:latin typeface="+mn-lt"/>
                <a:ea typeface="+mn-ea"/>
                <a:cs typeface="+mn-cs"/>
              </a:rPr>
              <a:t>nitric</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acid</a:t>
            </a:r>
            <a:r>
              <a:rPr lang="es-ES_tradnl" sz="1200" b="0" i="0" u="none" strike="noStrike" kern="1200" baseline="0" dirty="0" smtClean="0">
                <a:solidFill>
                  <a:schemeClr val="tx1"/>
                </a:solidFill>
                <a:latin typeface="+mn-lt"/>
                <a:ea typeface="+mn-ea"/>
                <a:cs typeface="+mn-cs"/>
              </a:rPr>
              <a:t> vapor (HNO3), and </a:t>
            </a:r>
            <a:r>
              <a:rPr lang="es-ES_tradnl" sz="1200" b="0" i="0" u="none" strike="noStrike" kern="1200" baseline="0" dirty="0" err="1" smtClean="0">
                <a:solidFill>
                  <a:schemeClr val="tx1"/>
                </a:solidFill>
                <a:latin typeface="+mn-lt"/>
                <a:ea typeface="+mn-ea"/>
                <a:cs typeface="+mn-cs"/>
              </a:rPr>
              <a:t>particles</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acid-forming</a:t>
            </a:r>
            <a:r>
              <a:rPr lang="es-ES_tradnl" sz="1200" b="0" i="0" u="none" strike="noStrike" kern="1200" baseline="0" dirty="0" smtClean="0">
                <a:solidFill>
                  <a:schemeClr val="tx1"/>
                </a:solidFill>
                <a:latin typeface="+mn-lt"/>
                <a:ea typeface="+mn-ea"/>
                <a:cs typeface="+mn-cs"/>
              </a:rPr>
              <a:t> sulfate (SO4 2–) and </a:t>
            </a:r>
            <a:r>
              <a:rPr lang="es-ES_tradnl" sz="1200" b="0" i="0" u="none" strike="noStrike" kern="1200" baseline="0" dirty="0" err="1" smtClean="0">
                <a:solidFill>
                  <a:schemeClr val="tx1"/>
                </a:solidFill>
                <a:latin typeface="+mn-lt"/>
                <a:ea typeface="+mn-ea"/>
                <a:cs typeface="+mn-cs"/>
              </a:rPr>
              <a:t>nitrate</a:t>
            </a:r>
            <a:r>
              <a:rPr lang="es-ES_tradnl" sz="1200" b="0" i="0" u="none" strike="noStrike" kern="1200" baseline="0" dirty="0" smtClean="0">
                <a:solidFill>
                  <a:schemeClr val="tx1"/>
                </a:solidFill>
                <a:latin typeface="+mn-lt"/>
                <a:ea typeface="+mn-ea"/>
                <a:cs typeface="+mn-cs"/>
              </a:rPr>
              <a:t> (NO3 –) </a:t>
            </a:r>
            <a:r>
              <a:rPr lang="es-ES_tradnl" sz="1200" b="0" i="0" u="none" strike="noStrike" kern="1200" baseline="0" dirty="0" err="1" smtClean="0">
                <a:solidFill>
                  <a:schemeClr val="tx1"/>
                </a:solidFill>
                <a:latin typeface="+mn-lt"/>
                <a:ea typeface="+mn-ea"/>
                <a:cs typeface="+mn-cs"/>
              </a:rPr>
              <a:t>salts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These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acidic</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substances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remain</a:t>
            </a:r>
            <a:r>
              <a:rPr lang="es-ES_tradnl" sz="1200" b="0" i="0" u="none" strike="noStrike" kern="1200" baseline="0" dirty="0" smtClean="0">
                <a:solidFill>
                  <a:schemeClr val="tx1"/>
                </a:solidFill>
                <a:latin typeface="+mn-lt"/>
                <a:ea typeface="+mn-ea"/>
                <a:cs typeface="+mn-cs"/>
              </a:rPr>
              <a:t> in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atmosphere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for</a:t>
            </a:r>
            <a:r>
              <a:rPr lang="es-ES_tradnl" sz="1200" b="0" i="0" u="none" strike="noStrike" kern="1200" baseline="0" dirty="0" smtClean="0">
                <a:solidFill>
                  <a:schemeClr val="tx1"/>
                </a:solidFill>
                <a:latin typeface="+mn-lt"/>
                <a:ea typeface="+mn-ea"/>
                <a:cs typeface="+mn-cs"/>
              </a:rPr>
              <a:t> 2 to 14 </a:t>
            </a:r>
            <a:r>
              <a:rPr lang="es-ES_tradnl" sz="1200" b="0" i="0" u="none" strike="noStrike" kern="1200" baseline="0" dirty="0" err="1" smtClean="0">
                <a:solidFill>
                  <a:schemeClr val="tx1"/>
                </a:solidFill>
                <a:latin typeface="+mn-lt"/>
                <a:ea typeface="+mn-ea"/>
                <a:cs typeface="+mn-cs"/>
              </a:rPr>
              <a:t>days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During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this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period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descend</a:t>
            </a:r>
            <a:r>
              <a:rPr lang="es-ES_tradnl" sz="1200" b="0" i="0" u="none" strike="noStrike" kern="1200" baseline="0" dirty="0" smtClean="0">
                <a:solidFill>
                  <a:schemeClr val="tx1"/>
                </a:solidFill>
                <a:latin typeface="+mn-lt"/>
                <a:ea typeface="+mn-ea"/>
                <a:cs typeface="+mn-cs"/>
              </a:rPr>
              <a:t> to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earth’s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surface</a:t>
            </a:r>
            <a:r>
              <a:rPr lang="es-ES_tradnl" sz="1200" b="0" i="0" u="none" strike="noStrike" kern="1200" baseline="0" dirty="0" smtClean="0">
                <a:solidFill>
                  <a:schemeClr val="tx1"/>
                </a:solidFill>
                <a:latin typeface="+mn-lt"/>
                <a:ea typeface="+mn-ea"/>
                <a:cs typeface="+mn-cs"/>
              </a:rPr>
              <a:t> in </a:t>
            </a:r>
            <a:r>
              <a:rPr lang="es-ES_tradnl" sz="1200" b="0" i="0" u="none" strike="noStrike" kern="1200" baseline="0" dirty="0" err="1" smtClean="0">
                <a:solidFill>
                  <a:schemeClr val="tx1"/>
                </a:solidFill>
                <a:latin typeface="+mn-lt"/>
                <a:ea typeface="+mn-ea"/>
                <a:cs typeface="+mn-cs"/>
              </a:rPr>
              <a:t>two</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forms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first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wet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deposition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consisting</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acidic</a:t>
            </a:r>
            <a:r>
              <a:rPr lang="es-ES_tradnl" sz="1200" b="0" i="0" u="none" strike="noStrike" kern="1200" baseline="0" dirty="0" smtClean="0">
                <a:solidFill>
                  <a:schemeClr val="tx1"/>
                </a:solidFill>
                <a:latin typeface="+mn-lt"/>
                <a:ea typeface="+mn-ea"/>
                <a:cs typeface="+mn-cs"/>
              </a:rPr>
              <a:t> rain, </a:t>
            </a:r>
            <a:r>
              <a:rPr lang="es-ES_tradnl" sz="1200" b="0" i="0" u="none" strike="noStrike" kern="1200" baseline="0" dirty="0" err="1" smtClean="0">
                <a:solidFill>
                  <a:schemeClr val="tx1"/>
                </a:solidFill>
                <a:latin typeface="+mn-lt"/>
                <a:ea typeface="+mn-ea"/>
                <a:cs typeface="+mn-cs"/>
              </a:rPr>
              <a:t>snow</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fog</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cloud</a:t>
            </a:r>
            <a:r>
              <a:rPr lang="es-ES_tradnl" sz="1200" b="0" i="0" u="none" strike="noStrike" kern="1200" baseline="0" dirty="0" smtClean="0">
                <a:solidFill>
                  <a:schemeClr val="tx1"/>
                </a:solidFill>
                <a:latin typeface="+mn-lt"/>
                <a:ea typeface="+mn-ea"/>
                <a:cs typeface="+mn-cs"/>
              </a:rPr>
              <a:t> vapor, </a:t>
            </a:r>
            <a:r>
              <a:rPr lang="es-ES_tradnl" sz="1200" b="0" i="0" u="none" strike="noStrike" kern="1200" baseline="0" dirty="0" err="1" smtClean="0">
                <a:solidFill>
                  <a:schemeClr val="tx1"/>
                </a:solidFill>
                <a:latin typeface="+mn-lt"/>
                <a:ea typeface="+mn-ea"/>
                <a:cs typeface="+mn-cs"/>
              </a:rPr>
              <a:t>with</a:t>
            </a:r>
            <a:r>
              <a:rPr lang="es-ES_tradnl" sz="1200" b="0" i="0" u="none" strike="noStrike" kern="1200" baseline="0" dirty="0" smtClean="0">
                <a:solidFill>
                  <a:schemeClr val="tx1"/>
                </a:solidFill>
                <a:latin typeface="+mn-lt"/>
                <a:ea typeface="+mn-ea"/>
                <a:cs typeface="+mn-cs"/>
              </a:rPr>
              <a:t> a pH of </a:t>
            </a:r>
            <a:r>
              <a:rPr lang="es-ES_tradnl" sz="1200" b="0" i="0" u="none" strike="noStrike" kern="1200" baseline="0" dirty="0" err="1" smtClean="0">
                <a:solidFill>
                  <a:schemeClr val="tx1"/>
                </a:solidFill>
                <a:latin typeface="+mn-lt"/>
                <a:ea typeface="+mn-ea"/>
                <a:cs typeface="+mn-cs"/>
              </a:rPr>
              <a:t>less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than</a:t>
            </a:r>
            <a:r>
              <a:rPr lang="es-ES_tradnl" sz="1200" b="0" i="0" u="none" strike="noStrike" kern="1200" baseline="0" dirty="0" smtClean="0">
                <a:solidFill>
                  <a:schemeClr val="tx1"/>
                </a:solidFill>
                <a:latin typeface="+mn-lt"/>
                <a:ea typeface="+mn-ea"/>
                <a:cs typeface="+mn-cs"/>
              </a:rPr>
              <a:t> 5.6—</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acidity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level</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unpolluted</a:t>
            </a:r>
            <a:r>
              <a:rPr lang="es-ES_tradnl" sz="1200" b="0" i="0" u="none" strike="noStrike" kern="1200" baseline="0" dirty="0" smtClean="0">
                <a:solidFill>
                  <a:schemeClr val="tx1"/>
                </a:solidFill>
                <a:latin typeface="+mn-lt"/>
                <a:ea typeface="+mn-ea"/>
                <a:cs typeface="+mn-cs"/>
              </a:rPr>
              <a:t> rain (Figure 2.6, p. 36).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second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dry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deposition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consisting</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acidic</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particles.The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resulting</a:t>
            </a:r>
            <a:r>
              <a:rPr lang="es-ES_tradnl" sz="1200" b="0" i="0" u="none" strike="noStrike" kern="1200" baseline="0" dirty="0" smtClean="0">
                <a:solidFill>
                  <a:schemeClr val="tx1"/>
                </a:solidFill>
                <a:latin typeface="+mn-lt"/>
                <a:ea typeface="+mn-ea"/>
                <a:cs typeface="+mn-cs"/>
              </a:rPr>
              <a:t> mixture </a:t>
            </a:r>
            <a:r>
              <a:rPr lang="es-ES_tradnl" sz="1200" b="0" i="0" u="none" strike="noStrike" kern="1200" baseline="0" dirty="0" err="1" smtClean="0">
                <a:solidFill>
                  <a:schemeClr val="tx1"/>
                </a:solidFill>
                <a:latin typeface="+mn-lt"/>
                <a:ea typeface="+mn-ea"/>
                <a:cs typeface="+mn-cs"/>
              </a:rPr>
              <a:t>is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called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acid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deposition</a:t>
            </a:r>
            <a:r>
              <a:rPr lang="es-ES_tradnl" sz="1200" b="0" i="0" u="none" strike="noStrike" kern="1200" baseline="0" dirty="0" smtClean="0">
                <a:solidFill>
                  <a:schemeClr val="tx1"/>
                </a:solidFill>
                <a:latin typeface="+mn-lt"/>
                <a:ea typeface="+mn-ea"/>
                <a:cs typeface="+mn-cs"/>
              </a:rPr>
              <a:t> (Figure 18.11)—</a:t>
            </a:r>
            <a:r>
              <a:rPr lang="es-ES_tradnl" sz="1200" b="0" i="0" u="none" strike="noStrike" kern="1200" baseline="0" dirty="0" err="1" smtClean="0">
                <a:solidFill>
                  <a:schemeClr val="tx1"/>
                </a:solidFill>
                <a:latin typeface="+mn-lt"/>
                <a:ea typeface="+mn-ea"/>
                <a:cs typeface="+mn-cs"/>
              </a:rPr>
              <a:t>often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called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acid</a:t>
            </a:r>
            <a:r>
              <a:rPr lang="es-ES_tradnl" sz="1200" b="0" i="0" u="none" strike="noStrike" kern="1200" baseline="0" dirty="0" smtClean="0">
                <a:solidFill>
                  <a:schemeClr val="tx1"/>
                </a:solidFill>
                <a:latin typeface="+mn-lt"/>
                <a:ea typeface="+mn-ea"/>
                <a:cs typeface="+mn-cs"/>
              </a:rPr>
              <a:t> rain. </a:t>
            </a:r>
            <a:r>
              <a:rPr lang="es-ES_tradnl" sz="1200" b="0" i="0" u="none" strike="noStrike" kern="1200" baseline="0" dirty="0" err="1" smtClean="0">
                <a:solidFill>
                  <a:schemeClr val="tx1"/>
                </a:solidFill>
                <a:latin typeface="+mn-lt"/>
                <a:ea typeface="+mn-ea"/>
                <a:cs typeface="+mn-cs"/>
              </a:rPr>
              <a:t>Most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dry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deposition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occurs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within</a:t>
            </a:r>
            <a:r>
              <a:rPr lang="es-ES_tradnl" sz="1200" b="0" i="0" u="none" strike="noStrike" kern="1200" baseline="0" dirty="0" smtClean="0">
                <a:solidFill>
                  <a:schemeClr val="tx1"/>
                </a:solidFill>
                <a:latin typeface="+mn-lt"/>
                <a:ea typeface="+mn-ea"/>
                <a:cs typeface="+mn-cs"/>
              </a:rPr>
              <a:t> 2 to 3 </a:t>
            </a:r>
            <a:r>
              <a:rPr lang="es-ES_tradnl" sz="1200" b="0" i="0" u="none" strike="noStrike" kern="1200" baseline="0" dirty="0" err="1" smtClean="0">
                <a:solidFill>
                  <a:schemeClr val="tx1"/>
                </a:solidFill>
                <a:latin typeface="+mn-lt"/>
                <a:ea typeface="+mn-ea"/>
                <a:cs typeface="+mn-cs"/>
              </a:rPr>
              <a:t>days</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emission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relatively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close</a:t>
            </a:r>
            <a:r>
              <a:rPr lang="es-ES_tradnl" sz="1200" b="0" i="0" u="none" strike="noStrike" kern="1200" baseline="0" dirty="0" smtClean="0">
                <a:solidFill>
                  <a:schemeClr val="tx1"/>
                </a:solidFill>
                <a:latin typeface="+mn-lt"/>
                <a:ea typeface="+mn-ea"/>
                <a:cs typeface="+mn-cs"/>
              </a:rPr>
              <a:t> to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industrial </a:t>
            </a:r>
            <a:r>
              <a:rPr lang="es-ES_tradnl" sz="1200" b="0" i="0" u="none" strike="noStrike" kern="1200" baseline="0" dirty="0" err="1" smtClean="0">
                <a:solidFill>
                  <a:schemeClr val="tx1"/>
                </a:solidFill>
                <a:latin typeface="+mn-lt"/>
                <a:ea typeface="+mn-ea"/>
                <a:cs typeface="+mn-cs"/>
              </a:rPr>
              <a:t>sources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whereas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most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wet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deposition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takes</a:t>
            </a:r>
            <a:r>
              <a:rPr lang="es-ES_tradnl" sz="1200" b="0" i="0" u="none" strike="noStrike" kern="1200" baseline="0" dirty="0" smtClean="0">
                <a:solidFill>
                  <a:schemeClr val="tx1"/>
                </a:solidFill>
                <a:latin typeface="+mn-lt"/>
                <a:ea typeface="+mn-ea"/>
                <a:cs typeface="+mn-cs"/>
              </a:rPr>
              <a:t> place </a:t>
            </a:r>
            <a:r>
              <a:rPr lang="es-ES_tradnl" sz="1200" b="0" i="0" u="none" strike="noStrike" kern="1200" baseline="0" dirty="0" err="1" smtClean="0">
                <a:solidFill>
                  <a:schemeClr val="tx1"/>
                </a:solidFill>
                <a:latin typeface="+mn-lt"/>
                <a:ea typeface="+mn-ea"/>
                <a:cs typeface="+mn-cs"/>
              </a:rPr>
              <a:t>within</a:t>
            </a:r>
            <a:r>
              <a:rPr lang="es-ES_tradnl" sz="1200" b="0" i="0" u="none" strike="noStrike" kern="1200" baseline="0" dirty="0" smtClean="0">
                <a:solidFill>
                  <a:schemeClr val="tx1"/>
                </a:solidFill>
                <a:latin typeface="+mn-lt"/>
                <a:ea typeface="+mn-ea"/>
                <a:cs typeface="+mn-cs"/>
              </a:rPr>
              <a:t> 4 to 14 </a:t>
            </a:r>
            <a:r>
              <a:rPr lang="es-ES_tradnl" sz="1200" b="0" i="0" u="none" strike="noStrike" kern="1200" baseline="0" dirty="0" err="1" smtClean="0">
                <a:solidFill>
                  <a:schemeClr val="tx1"/>
                </a:solidFill>
                <a:latin typeface="+mn-lt"/>
                <a:ea typeface="+mn-ea"/>
                <a:cs typeface="+mn-cs"/>
              </a:rPr>
              <a:t>days</a:t>
            </a:r>
            <a:r>
              <a:rPr lang="es-ES_tradnl" sz="1200" b="0" i="0" u="none" strike="noStrike" kern="1200" baseline="0" dirty="0" smtClean="0">
                <a:solidFill>
                  <a:schemeClr val="tx1"/>
                </a:solidFill>
                <a:latin typeface="+mn-lt"/>
                <a:ea typeface="+mn-ea"/>
                <a:cs typeface="+mn-cs"/>
              </a:rPr>
              <a:t> in more </a:t>
            </a:r>
            <a:r>
              <a:rPr lang="es-ES_tradnl" sz="1200" b="0" i="0" u="none" strike="noStrike" kern="1200" baseline="0" dirty="0" err="1" smtClean="0">
                <a:solidFill>
                  <a:schemeClr val="tx1"/>
                </a:solidFill>
                <a:latin typeface="+mn-lt"/>
                <a:ea typeface="+mn-ea"/>
                <a:cs typeface="+mn-cs"/>
              </a:rPr>
              <a:t>distant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downwind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areas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Acid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deposition</a:t>
            </a:r>
            <a:r>
              <a:rPr lang="es-ES_tradnl" sz="1200" b="0" i="0" u="none" strike="noStrike" kern="1200" baseline="0" dirty="0" smtClean="0">
                <a:solidFill>
                  <a:schemeClr val="tx1"/>
                </a:solidFill>
                <a:latin typeface="+mn-lt"/>
                <a:ea typeface="+mn-ea"/>
                <a:cs typeface="+mn-cs"/>
              </a:rPr>
              <a:t> has </a:t>
            </a:r>
            <a:r>
              <a:rPr lang="es-ES_tradnl" sz="1200" b="0" i="0" u="none" strike="noStrike" kern="1200" baseline="0" dirty="0" err="1" smtClean="0">
                <a:solidFill>
                  <a:schemeClr val="tx1"/>
                </a:solidFill>
                <a:latin typeface="+mn-lt"/>
                <a:ea typeface="+mn-ea"/>
                <a:cs typeface="+mn-cs"/>
              </a:rPr>
              <a:t>been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occurring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since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Industrial </a:t>
            </a:r>
            <a:r>
              <a:rPr lang="es-ES_tradnl" sz="1200" b="0" i="0" u="none" strike="noStrike" kern="1200" baseline="0" dirty="0" err="1" smtClean="0">
                <a:solidFill>
                  <a:schemeClr val="tx1"/>
                </a:solidFill>
                <a:latin typeface="+mn-lt"/>
                <a:ea typeface="+mn-ea"/>
                <a:cs typeface="+mn-cs"/>
              </a:rPr>
              <a:t>Revolution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began</a:t>
            </a:r>
            <a:r>
              <a:rPr lang="es-ES_tradnl" sz="1200" b="0" i="0" u="none" strike="noStrike" kern="1200" baseline="0" dirty="0" smtClean="0">
                <a:solidFill>
                  <a:schemeClr val="tx1"/>
                </a:solidFill>
                <a:latin typeface="+mn-lt"/>
                <a:ea typeface="+mn-ea"/>
                <a:cs typeface="+mn-cs"/>
              </a:rPr>
              <a:t> in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mid-1700s. In 1872, British </a:t>
            </a:r>
            <a:r>
              <a:rPr lang="es-ES_tradnl" sz="1200" b="0" i="0" u="none" strike="noStrike" kern="1200" baseline="0" dirty="0" err="1" smtClean="0">
                <a:solidFill>
                  <a:schemeClr val="tx1"/>
                </a:solidFill>
                <a:latin typeface="+mn-lt"/>
                <a:ea typeface="+mn-ea"/>
                <a:cs typeface="+mn-cs"/>
              </a:rPr>
              <a:t>chemist</a:t>
            </a:r>
            <a:r>
              <a:rPr lang="es-ES_tradnl" sz="1200" b="0" i="0" u="none" strike="noStrike" kern="1200" baseline="0" dirty="0" smtClean="0">
                <a:solidFill>
                  <a:schemeClr val="tx1"/>
                </a:solidFill>
                <a:latin typeface="+mn-lt"/>
                <a:ea typeface="+mn-ea"/>
                <a:cs typeface="+mn-cs"/>
              </a:rPr>
              <a:t> Robert A. Smith </a:t>
            </a:r>
            <a:r>
              <a:rPr lang="es-ES_tradnl" sz="1200" b="0" i="0" u="none" strike="noStrike" kern="1200" baseline="0" dirty="0" err="1" smtClean="0">
                <a:solidFill>
                  <a:schemeClr val="tx1"/>
                </a:solidFill>
                <a:latin typeface="+mn-lt"/>
                <a:ea typeface="+mn-ea"/>
                <a:cs typeface="+mn-cs"/>
              </a:rPr>
              <a:t>coined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term</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acid</a:t>
            </a:r>
            <a:r>
              <a:rPr lang="es-ES_tradnl" sz="1200" b="0" i="0" u="none" strike="noStrike" kern="1200" baseline="0" dirty="0" smtClean="0">
                <a:solidFill>
                  <a:schemeClr val="tx1"/>
                </a:solidFill>
                <a:latin typeface="+mn-lt"/>
                <a:ea typeface="+mn-ea"/>
                <a:cs typeface="+mn-cs"/>
              </a:rPr>
              <a:t> rain </a:t>
            </a:r>
            <a:r>
              <a:rPr lang="es-ES_tradnl" sz="1200" b="0" i="0" u="none" strike="noStrike" kern="1200" baseline="0" dirty="0" err="1" smtClean="0">
                <a:solidFill>
                  <a:schemeClr val="tx1"/>
                </a:solidFill>
                <a:latin typeface="+mn-lt"/>
                <a:ea typeface="+mn-ea"/>
                <a:cs typeface="+mn-cs"/>
              </a:rPr>
              <a:t>after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observing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that</a:t>
            </a:r>
            <a:r>
              <a:rPr lang="es-ES_tradnl" sz="1200" b="0" i="0" u="none" strike="noStrike" kern="1200" baseline="0" dirty="0" smtClean="0">
                <a:solidFill>
                  <a:schemeClr val="tx1"/>
                </a:solidFill>
                <a:latin typeface="+mn-lt"/>
                <a:ea typeface="+mn-ea"/>
                <a:cs typeface="+mn-cs"/>
              </a:rPr>
              <a:t> rain </a:t>
            </a:r>
            <a:r>
              <a:rPr lang="es-ES_tradnl" sz="1200" b="0" i="0" u="none" strike="noStrike" kern="1200" baseline="0" dirty="0" err="1" smtClean="0">
                <a:solidFill>
                  <a:schemeClr val="tx1"/>
                </a:solidFill>
                <a:latin typeface="+mn-lt"/>
                <a:ea typeface="+mn-ea"/>
                <a:cs typeface="+mn-cs"/>
              </a:rPr>
              <a:t>was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eating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away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stone</a:t>
            </a:r>
            <a:r>
              <a:rPr lang="es-ES_tradnl" sz="1200" b="0" i="0" u="none" strike="noStrike" kern="1200" baseline="0" dirty="0" smtClean="0">
                <a:solidFill>
                  <a:schemeClr val="tx1"/>
                </a:solidFill>
                <a:latin typeface="+mn-lt"/>
                <a:ea typeface="+mn-ea"/>
                <a:cs typeface="+mn-cs"/>
              </a:rPr>
              <a:t> in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walls</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buildings</a:t>
            </a:r>
            <a:r>
              <a:rPr lang="es-ES_tradnl" sz="1200" b="0" i="0" u="none" strike="noStrike" kern="1200" baseline="0" dirty="0" smtClean="0">
                <a:solidFill>
                  <a:schemeClr val="tx1"/>
                </a:solidFill>
                <a:latin typeface="+mn-lt"/>
                <a:ea typeface="+mn-ea"/>
                <a:cs typeface="+mn-cs"/>
              </a:rPr>
              <a:t> in </a:t>
            </a:r>
            <a:r>
              <a:rPr lang="es-ES_tradnl" sz="1200" b="0" i="0" u="none" strike="noStrike" kern="1200" baseline="0" dirty="0" err="1" smtClean="0">
                <a:solidFill>
                  <a:schemeClr val="tx1"/>
                </a:solidFill>
                <a:latin typeface="+mn-lt"/>
                <a:ea typeface="+mn-ea"/>
                <a:cs typeface="+mn-cs"/>
              </a:rPr>
              <a:t>major</a:t>
            </a:r>
            <a:r>
              <a:rPr lang="es-ES_tradnl" sz="1200" b="0" i="0" u="none" strike="noStrike" kern="1200" baseline="0" dirty="0" smtClean="0">
                <a:solidFill>
                  <a:schemeClr val="tx1"/>
                </a:solidFill>
                <a:latin typeface="+mn-lt"/>
                <a:ea typeface="+mn-ea"/>
                <a:cs typeface="+mn-cs"/>
              </a:rPr>
              <a:t> industrial </a:t>
            </a:r>
            <a:r>
              <a:rPr lang="es-ES_tradnl" sz="1200" b="0" i="0" u="none" strike="noStrike" kern="1200" baseline="0" dirty="0" err="1" smtClean="0">
                <a:solidFill>
                  <a:schemeClr val="tx1"/>
                </a:solidFill>
                <a:latin typeface="+mn-lt"/>
                <a:ea typeface="+mn-ea"/>
                <a:cs typeface="+mn-cs"/>
              </a:rPr>
              <a:t>areas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Acid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deposition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result</a:t>
            </a:r>
            <a:r>
              <a:rPr lang="es-ES_tradnl" sz="1200" b="0" i="0" u="none" strike="noStrike" kern="1200" baseline="0" dirty="0" smtClean="0">
                <a:solidFill>
                  <a:schemeClr val="tx1"/>
                </a:solidFill>
                <a:latin typeface="+mn-lt"/>
                <a:ea typeface="+mn-ea"/>
                <a:cs typeface="+mn-cs"/>
              </a:rPr>
              <a:t> of human </a:t>
            </a:r>
            <a:r>
              <a:rPr lang="es-ES_tradnl" sz="1200" b="0" i="0" u="none" strike="noStrike" kern="1200" baseline="0" dirty="0" err="1" smtClean="0">
                <a:solidFill>
                  <a:schemeClr val="tx1"/>
                </a:solidFill>
                <a:latin typeface="+mn-lt"/>
                <a:ea typeface="+mn-ea"/>
                <a:cs typeface="+mn-cs"/>
              </a:rPr>
              <a:t>activities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that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disrupt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natural </a:t>
            </a:r>
            <a:r>
              <a:rPr lang="es-ES_tradnl" sz="1200" b="0" i="0" u="none" strike="noStrike" kern="1200" baseline="0" dirty="0" err="1" smtClean="0">
                <a:solidFill>
                  <a:schemeClr val="tx1"/>
                </a:solidFill>
                <a:latin typeface="+mn-lt"/>
                <a:ea typeface="+mn-ea"/>
                <a:cs typeface="+mn-cs"/>
              </a:rPr>
              <a:t>nitrogen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cycle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see</a:t>
            </a:r>
            <a:r>
              <a:rPr lang="es-ES_tradnl" sz="1200" b="0" i="0" u="none" strike="noStrike" kern="1200" baseline="0" dirty="0" smtClean="0">
                <a:solidFill>
                  <a:schemeClr val="tx1"/>
                </a:solidFill>
                <a:latin typeface="+mn-lt"/>
                <a:ea typeface="+mn-ea"/>
                <a:cs typeface="+mn-cs"/>
              </a:rPr>
              <a:t> Figure 3.21, p. 66) and </a:t>
            </a:r>
            <a:r>
              <a:rPr lang="es-ES_tradnl" sz="1200" b="0" i="0" u="none" strike="noStrike" kern="1200" baseline="0" dirty="0" err="1" smtClean="0">
                <a:solidFill>
                  <a:schemeClr val="tx1"/>
                </a:solidFill>
                <a:latin typeface="+mn-lt"/>
                <a:ea typeface="+mn-ea"/>
                <a:cs typeface="+mn-cs"/>
              </a:rPr>
              <a:t>sulfur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chemical</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cycle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adding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excessive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amounts</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NOx</a:t>
            </a:r>
            <a:r>
              <a:rPr lang="es-ES_tradnl" sz="1200" b="0" i="0" u="none" strike="noStrike" kern="1200" baseline="0" dirty="0" smtClean="0">
                <a:solidFill>
                  <a:schemeClr val="tx1"/>
                </a:solidFill>
                <a:latin typeface="+mn-lt"/>
                <a:ea typeface="+mn-ea"/>
                <a:cs typeface="+mn-cs"/>
              </a:rPr>
              <a:t> and SO2 to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atmosphere.Acid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deposition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is</a:t>
            </a:r>
            <a:r>
              <a:rPr lang="es-ES_tradnl" sz="1200" b="0" i="0" u="none" strike="noStrike" kern="1200" baseline="0" dirty="0" smtClean="0">
                <a:solidFill>
                  <a:schemeClr val="tx1"/>
                </a:solidFill>
                <a:latin typeface="+mn-lt"/>
                <a:ea typeface="+mn-ea"/>
                <a:cs typeface="+mn-cs"/>
              </a:rPr>
              <a:t> a regional air </a:t>
            </a:r>
            <a:r>
              <a:rPr lang="es-ES_tradnl" sz="1200" b="0" i="0" u="none" strike="noStrike" kern="1200" baseline="0" dirty="0" err="1" smtClean="0">
                <a:solidFill>
                  <a:schemeClr val="tx1"/>
                </a:solidFill>
                <a:latin typeface="+mn-lt"/>
                <a:ea typeface="+mn-ea"/>
                <a:cs typeface="+mn-cs"/>
              </a:rPr>
              <a:t>pollution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problem</a:t>
            </a:r>
            <a:r>
              <a:rPr lang="es-ES_tradnl" sz="1200" b="0" i="0" u="none" strike="noStrike" kern="1200" baseline="0" dirty="0" smtClean="0">
                <a:solidFill>
                  <a:schemeClr val="tx1"/>
                </a:solidFill>
                <a:latin typeface="+mn-lt"/>
                <a:ea typeface="+mn-ea"/>
                <a:cs typeface="+mn-cs"/>
              </a:rPr>
              <a:t> (Concept 18.3) in </a:t>
            </a:r>
            <a:r>
              <a:rPr lang="es-ES_tradnl" sz="1200" b="0" i="0" u="none" strike="noStrike" kern="1200" baseline="0" dirty="0" err="1" smtClean="0">
                <a:solidFill>
                  <a:schemeClr val="tx1"/>
                </a:solidFill>
                <a:latin typeface="+mn-lt"/>
                <a:ea typeface="+mn-ea"/>
                <a:cs typeface="+mn-cs"/>
              </a:rPr>
              <a:t>areas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that</a:t>
            </a:r>
            <a:r>
              <a:rPr lang="es-ES_tradnl" sz="1200" b="0" i="0" u="none" strike="noStrike" kern="1200" baseline="0" dirty="0" smtClean="0">
                <a:solidFill>
                  <a:schemeClr val="tx1"/>
                </a:solidFill>
                <a:latin typeface="+mn-lt"/>
                <a:ea typeface="+mn-ea"/>
                <a:cs typeface="+mn-cs"/>
              </a:rPr>
              <a:t> lie </a:t>
            </a:r>
            <a:r>
              <a:rPr lang="es-ES_tradnl" sz="1200" b="0" i="0" u="none" strike="noStrike" kern="1200" baseline="0" dirty="0" err="1" smtClean="0">
                <a:solidFill>
                  <a:schemeClr val="tx1"/>
                </a:solidFill>
                <a:latin typeface="+mn-lt"/>
                <a:ea typeface="+mn-ea"/>
                <a:cs typeface="+mn-cs"/>
              </a:rPr>
              <a:t>downwind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from</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coalburning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facilities</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from</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urban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areas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with</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large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numbers</a:t>
            </a:r>
            <a:r>
              <a:rPr lang="es-ES_tradnl" sz="1200" b="0" i="0" u="none" strike="noStrike" kern="1200" baseline="0" dirty="0" smtClean="0">
                <a:solidFill>
                  <a:schemeClr val="tx1"/>
                </a:solidFill>
                <a:latin typeface="+mn-lt"/>
                <a:ea typeface="+mn-ea"/>
                <a:cs typeface="+mn-cs"/>
              </a:rPr>
              <a:t> of cars (Figure 18.12). In </a:t>
            </a:r>
            <a:r>
              <a:rPr lang="es-ES_tradnl" sz="1200" b="0" i="0" u="none" strike="noStrike" kern="1200" baseline="0" dirty="0" err="1" smtClean="0">
                <a:solidFill>
                  <a:schemeClr val="tx1"/>
                </a:solidFill>
                <a:latin typeface="+mn-lt"/>
                <a:ea typeface="+mn-ea"/>
                <a:cs typeface="+mn-cs"/>
              </a:rPr>
              <a:t>some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areas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soils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contain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basic</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compounds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such</a:t>
            </a:r>
            <a:r>
              <a:rPr lang="es-ES_tradnl" sz="1200" b="0" i="0" u="none" strike="noStrike" kern="1200" baseline="0" dirty="0" smtClean="0">
                <a:solidFill>
                  <a:schemeClr val="tx1"/>
                </a:solidFill>
                <a:latin typeface="+mn-lt"/>
                <a:ea typeface="+mn-ea"/>
                <a:cs typeface="+mn-cs"/>
              </a:rPr>
              <a:t> as </a:t>
            </a:r>
            <a:r>
              <a:rPr lang="es-ES_tradnl" sz="1200" b="0" i="0" u="none" strike="noStrike" kern="1200" baseline="0" dirty="0" err="1" smtClean="0">
                <a:solidFill>
                  <a:schemeClr val="tx1"/>
                </a:solidFill>
                <a:latin typeface="+mn-lt"/>
                <a:ea typeface="+mn-ea"/>
                <a:cs typeface="+mn-cs"/>
              </a:rPr>
              <a:t>calcium</a:t>
            </a:r>
            <a:r>
              <a:rPr lang="es-ES_tradnl" sz="1200" b="0" i="0" u="none" strike="noStrike" kern="1200" baseline="0" dirty="0" smtClean="0">
                <a:solidFill>
                  <a:schemeClr val="tx1"/>
                </a:solidFill>
                <a:latin typeface="+mn-lt"/>
                <a:ea typeface="+mn-ea"/>
                <a:cs typeface="+mn-cs"/>
              </a:rPr>
              <a:t> carbonate (CaCO3) </a:t>
            </a:r>
            <a:r>
              <a:rPr lang="es-ES_tradnl" sz="1200" b="0" i="0" u="none" strike="noStrike" kern="1200" baseline="0" dirty="0" err="1" smtClean="0">
                <a:solidFill>
                  <a:schemeClr val="tx1"/>
                </a:solidFill>
                <a:latin typeface="+mn-lt"/>
                <a:ea typeface="+mn-ea"/>
                <a:cs typeface="+mn-cs"/>
              </a:rPr>
              <a:t>or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limestone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that</a:t>
            </a:r>
            <a:r>
              <a:rPr lang="es-ES_tradnl" sz="1200" b="0" i="0" u="none" strike="noStrike" kern="1200" baseline="0" dirty="0" smtClean="0">
                <a:solidFill>
                  <a:schemeClr val="tx1"/>
                </a:solidFill>
                <a:latin typeface="+mn-lt"/>
                <a:ea typeface="+mn-ea"/>
                <a:cs typeface="+mn-cs"/>
              </a:rPr>
              <a:t> can </a:t>
            </a:r>
            <a:r>
              <a:rPr lang="es-ES_tradnl" sz="1200" b="0" i="0" u="none" strike="noStrike" kern="1200" baseline="0" dirty="0" err="1" smtClean="0">
                <a:solidFill>
                  <a:schemeClr val="tx1"/>
                </a:solidFill>
                <a:latin typeface="+mn-lt"/>
                <a:ea typeface="+mn-ea"/>
                <a:cs typeface="+mn-cs"/>
              </a:rPr>
              <a:t>react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with</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help</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neutralize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or</a:t>
            </a:r>
            <a:r>
              <a:rPr lang="es-ES_tradnl" sz="1200" b="0" i="0" u="none" strike="noStrike" kern="1200" baseline="0" dirty="0" smtClean="0">
                <a:solidFill>
                  <a:schemeClr val="tx1"/>
                </a:solidFill>
                <a:latin typeface="+mn-lt"/>
                <a:ea typeface="+mn-ea"/>
                <a:cs typeface="+mn-cs"/>
              </a:rPr>
              <a:t> buffer, </a:t>
            </a:r>
            <a:r>
              <a:rPr lang="es-ES_tradnl" sz="1200" b="0" i="0" u="none" strike="noStrike" kern="1200" baseline="0" dirty="0" err="1" smtClean="0">
                <a:solidFill>
                  <a:schemeClr val="tx1"/>
                </a:solidFill>
                <a:latin typeface="+mn-lt"/>
                <a:ea typeface="+mn-ea"/>
                <a:cs typeface="+mn-cs"/>
              </a:rPr>
              <a:t>some</a:t>
            </a:r>
            <a:r>
              <a:rPr lang="es-ES_tradnl" sz="1200" b="0" i="0" u="none" strike="noStrike" kern="1200" baseline="0" dirty="0" smtClean="0">
                <a:solidFill>
                  <a:schemeClr val="tx1"/>
                </a:solidFill>
                <a:latin typeface="+mn-lt"/>
                <a:ea typeface="+mn-ea"/>
                <a:cs typeface="+mn-cs"/>
              </a:rPr>
              <a:t> inputs of </a:t>
            </a:r>
            <a:r>
              <a:rPr lang="es-ES_tradnl" sz="1200" b="0" i="0" u="none" strike="noStrike" kern="1200" baseline="0" dirty="0" err="1" smtClean="0">
                <a:solidFill>
                  <a:schemeClr val="tx1"/>
                </a:solidFill>
                <a:latin typeface="+mn-lt"/>
                <a:ea typeface="+mn-ea"/>
                <a:cs typeface="+mn-cs"/>
              </a:rPr>
              <a:t>acids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areas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most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sensitive</a:t>
            </a:r>
            <a:r>
              <a:rPr lang="es-ES_tradnl" sz="1200" b="0" i="0" u="none" strike="noStrike" kern="1200" baseline="0" dirty="0" smtClean="0">
                <a:solidFill>
                  <a:schemeClr val="tx1"/>
                </a:solidFill>
                <a:latin typeface="+mn-lt"/>
                <a:ea typeface="+mn-ea"/>
                <a:cs typeface="+mn-cs"/>
              </a:rPr>
              <a:t> to </a:t>
            </a:r>
            <a:r>
              <a:rPr lang="es-ES_tradnl" sz="1200" b="0" i="0" u="none" strike="noStrike" kern="1200" baseline="0" dirty="0" err="1" smtClean="0">
                <a:solidFill>
                  <a:schemeClr val="tx1"/>
                </a:solidFill>
                <a:latin typeface="+mn-lt"/>
                <a:ea typeface="+mn-ea"/>
                <a:cs typeface="+mn-cs"/>
              </a:rPr>
              <a:t>acid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deposition</a:t>
            </a:r>
            <a:r>
              <a:rPr lang="es-ES_tradnl" sz="1200" b="0" i="0" u="none" strike="noStrike" kern="1200" baseline="0" dirty="0" smtClean="0">
                <a:solidFill>
                  <a:schemeClr val="tx1"/>
                </a:solidFill>
                <a:latin typeface="+mn-lt"/>
                <a:ea typeface="+mn-ea"/>
                <a:cs typeface="+mn-cs"/>
              </a:rPr>
              <a:t> are </a:t>
            </a:r>
            <a:r>
              <a:rPr lang="es-ES_tradnl" sz="1200" b="0" i="0" u="none" strike="noStrike" kern="1200" baseline="0" dirty="0" err="1" smtClean="0">
                <a:solidFill>
                  <a:schemeClr val="tx1"/>
                </a:solidFill>
                <a:latin typeface="+mn-lt"/>
                <a:ea typeface="+mn-ea"/>
                <a:cs typeface="+mn-cs"/>
              </a:rPr>
              <a:t>those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with</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thin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acidic</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soils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that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provide</a:t>
            </a:r>
            <a:r>
              <a:rPr lang="es-ES_tradnl" sz="1200" b="0" i="0" u="none" strike="noStrike" kern="1200" baseline="0" dirty="0" smtClean="0">
                <a:solidFill>
                  <a:schemeClr val="tx1"/>
                </a:solidFill>
                <a:latin typeface="+mn-lt"/>
                <a:ea typeface="+mn-ea"/>
                <a:cs typeface="+mn-cs"/>
              </a:rPr>
              <a:t> no</a:t>
            </a:r>
          </a:p>
          <a:p>
            <a:endParaRPr lang="es-ES_tradnl" sz="1200" b="0" i="0" u="none" strike="noStrike" kern="1200" baseline="0" dirty="0" smtClean="0">
              <a:solidFill>
                <a:schemeClr val="tx1"/>
              </a:solidFill>
              <a:latin typeface="+mn-lt"/>
              <a:ea typeface="+mn-ea"/>
              <a:cs typeface="+mn-cs"/>
            </a:endParaRPr>
          </a:p>
          <a:p>
            <a:endParaRPr lang="es-ES" sz="1200" dirty="0" smtClean="0">
              <a:latin typeface="Arial" panose="020B0604020202020204" pitchFamily="34" charset="0"/>
              <a:cs typeface="Arial" panose="020B0604020202020204" pitchFamily="34" charset="0"/>
            </a:endParaRPr>
          </a:p>
          <a:p>
            <a:pPr>
              <a:lnSpc>
                <a:spcPct val="200000"/>
              </a:lnSpc>
            </a:pPr>
            <a:r>
              <a:rPr lang="es-ES" sz="1200" dirty="0" smtClean="0">
                <a:latin typeface="Arial" panose="020B0604020202020204" pitchFamily="34" charset="0"/>
                <a:cs typeface="Arial" panose="020B0604020202020204" pitchFamily="34" charset="0"/>
              </a:rPr>
              <a:t>La </a:t>
            </a:r>
            <a:r>
              <a:rPr lang="es-ES" sz="1200" dirty="0">
                <a:latin typeface="Arial" panose="020B0604020202020204" pitchFamily="34" charset="0"/>
                <a:cs typeface="Arial" panose="020B0604020202020204" pitchFamily="34" charset="0"/>
              </a:rPr>
              <a:t>Lluvia ácida es a una mezcla de sedimentación húmeda y seca que contienen cantidades más altas de las normales de ácidos nítrico y sulfúrico.  </a:t>
            </a:r>
          </a:p>
          <a:p>
            <a:pPr>
              <a:lnSpc>
                <a:spcPct val="200000"/>
              </a:lnSpc>
            </a:pPr>
            <a:r>
              <a:rPr lang="es-ES" sz="1200" dirty="0">
                <a:latin typeface="Arial" panose="020B0604020202020204" pitchFamily="34" charset="0"/>
                <a:cs typeface="Arial" panose="020B0604020202020204" pitchFamily="34" charset="0"/>
              </a:rPr>
              <a:t>La sedimentación se presenta en forma de lluvia, nieve y  niebla. </a:t>
            </a:r>
          </a:p>
          <a:p>
            <a:pPr>
              <a:lnSpc>
                <a:spcPct val="200000"/>
              </a:lnSpc>
            </a:pPr>
            <a:r>
              <a:rPr lang="es-ES" sz="1200" dirty="0">
                <a:latin typeface="Arial" panose="020B0604020202020204" pitchFamily="34" charset="0"/>
                <a:cs typeface="Arial" panose="020B0604020202020204" pitchFamily="34" charset="0"/>
              </a:rPr>
              <a:t>La sedimentación seca en forma de partículas de material seco que se posan sobre la Tierra.</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latin typeface="Arial" panose="020B0604020202020204" pitchFamily="34" charset="0"/>
                <a:cs typeface="Arial" panose="020B0604020202020204" pitchFamily="34" charset="0"/>
              </a:rPr>
              <a:t>Los precursores químicos de la formación de la lluvia ácida (SO2 y NO2) provienen de fuentes naturales, como los volcanes y la vegetación en descomposición, o de fuentes antropogénicas como la quema de combustibles fósiles.</a:t>
            </a:r>
          </a:p>
          <a:p>
            <a:pPr>
              <a:lnSpc>
                <a:spcPct val="200000"/>
              </a:lnSpc>
            </a:pPr>
            <a:r>
              <a:rPr lang="es-ES" sz="1200" dirty="0">
                <a:latin typeface="Arial" panose="020B0604020202020204" pitchFamily="34" charset="0"/>
                <a:cs typeface="Arial" panose="020B0604020202020204" pitchFamily="34" charset="0"/>
              </a:rPr>
              <a:t>El dióxido de azufre (SO</a:t>
            </a:r>
            <a:r>
              <a:rPr lang="es-ES" sz="1200" baseline="-25000" dirty="0">
                <a:latin typeface="Arial" panose="020B0604020202020204" pitchFamily="34" charset="0"/>
                <a:cs typeface="Arial" panose="020B0604020202020204" pitchFamily="34" charset="0"/>
              </a:rPr>
              <a:t>2</a:t>
            </a:r>
            <a:r>
              <a:rPr lang="es-ES" sz="1200" dirty="0">
                <a:latin typeface="Arial" panose="020B0604020202020204" pitchFamily="34" charset="0"/>
                <a:cs typeface="Arial" panose="020B0604020202020204" pitchFamily="34" charset="0"/>
              </a:rPr>
              <a:t>) y óxido de nitrógeno (</a:t>
            </a:r>
            <a:r>
              <a:rPr lang="es-ES" sz="1200" dirty="0" err="1">
                <a:latin typeface="Arial" panose="020B0604020202020204" pitchFamily="34" charset="0"/>
                <a:cs typeface="Arial" panose="020B0604020202020204" pitchFamily="34" charset="0"/>
              </a:rPr>
              <a:t>NOx</a:t>
            </a:r>
            <a:r>
              <a:rPr lang="es-ES" sz="1200" dirty="0">
                <a:latin typeface="Arial" panose="020B0604020202020204" pitchFamily="34" charset="0"/>
                <a:cs typeface="Arial" panose="020B0604020202020204" pitchFamily="34" charset="0"/>
              </a:rPr>
              <a:t>) reaccionan en la atmósfera para formar una solución suave de ácido sulfúrico y ácido nítrico. Estos gases son precursores de la lluvia ácida. </a:t>
            </a:r>
          </a:p>
          <a:p>
            <a:pPr>
              <a:lnSpc>
                <a:spcPct val="200000"/>
              </a:lnSpc>
            </a:pPr>
            <a:r>
              <a:rPr lang="es-ES" sz="1200" dirty="0">
                <a:latin typeface="Arial" panose="020B0604020202020204" pitchFamily="34" charset="0"/>
                <a:cs typeface="Arial" panose="020B0604020202020204" pitchFamily="34" charset="0"/>
              </a:rPr>
              <a:t>El SO</a:t>
            </a:r>
            <a:r>
              <a:rPr lang="es-ES" sz="1200" baseline="-25000" dirty="0">
                <a:latin typeface="Arial" panose="020B0604020202020204" pitchFamily="34" charset="0"/>
                <a:cs typeface="Arial" panose="020B0604020202020204" pitchFamily="34" charset="0"/>
              </a:rPr>
              <a:t>2</a:t>
            </a:r>
            <a:r>
              <a:rPr lang="es-ES" sz="1200" dirty="0">
                <a:latin typeface="Arial" panose="020B0604020202020204" pitchFamily="34" charset="0"/>
                <a:cs typeface="Arial" panose="020B0604020202020204" pitchFamily="34" charset="0"/>
              </a:rPr>
              <a:t> y </a:t>
            </a:r>
            <a:r>
              <a:rPr lang="es-ES" sz="1200" dirty="0" err="1">
                <a:latin typeface="Arial" panose="020B0604020202020204" pitchFamily="34" charset="0"/>
                <a:cs typeface="Arial" panose="020B0604020202020204" pitchFamily="34" charset="0"/>
              </a:rPr>
              <a:t>NOx</a:t>
            </a:r>
            <a:r>
              <a:rPr lang="es-ES" sz="1200" dirty="0">
                <a:latin typeface="Arial" panose="020B0604020202020204" pitchFamily="34" charset="0"/>
                <a:cs typeface="Arial" panose="020B0604020202020204" pitchFamily="34" charset="0"/>
              </a:rPr>
              <a:t> son arrastran cientos de kilómetros por el viento, afectando lugares muy lejanos a aquellos donde fueron emitidos. </a:t>
            </a:r>
          </a:p>
          <a:p>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15</a:t>
            </a:fld>
            <a:endParaRPr lang="en-US" noProof="0" dirty="0"/>
          </a:p>
        </p:txBody>
      </p:sp>
    </p:spTree>
    <p:extLst>
      <p:ext uri="{BB962C8B-B14F-4D97-AF65-F5344CB8AC3E}">
        <p14:creationId xmlns:p14="http://schemas.microsoft.com/office/powerpoint/2010/main" val="115421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90478" rtl="0" eaLnBrk="1" fontAlgn="auto" latinLnBrk="0" hangingPunct="1">
              <a:lnSpc>
                <a:spcPct val="100000"/>
              </a:lnSpc>
              <a:spcBef>
                <a:spcPts val="0"/>
              </a:spcBef>
              <a:spcAft>
                <a:spcPts val="0"/>
              </a:spcAft>
              <a:buClrTx/>
              <a:buSzTx/>
              <a:buFontTx/>
              <a:buNone/>
              <a:tabLst/>
              <a:defRPr/>
            </a:pPr>
            <a:r>
              <a:rPr lang="es-ES_tradnl" sz="1200" dirty="0" smtClean="0"/>
              <a:t>Miller et al., Living in </a:t>
            </a:r>
            <a:r>
              <a:rPr lang="es-ES_tradnl" sz="1200" dirty="0" err="1" smtClean="0"/>
              <a:t>the</a:t>
            </a:r>
            <a:r>
              <a:rPr lang="es-ES_tradnl" sz="1200" dirty="0" smtClean="0"/>
              <a:t> </a:t>
            </a:r>
            <a:r>
              <a:rPr lang="es-ES_tradnl" sz="1200" dirty="0" err="1" smtClean="0"/>
              <a:t>Enviromental</a:t>
            </a:r>
            <a:r>
              <a:rPr lang="es-ES_tradnl" sz="1200" dirty="0" smtClean="0"/>
              <a:t>, </a:t>
            </a:r>
            <a:r>
              <a:rPr lang="es-ES_tradnl" sz="1200" dirty="0" err="1" smtClean="0"/>
              <a:t>pp</a:t>
            </a:r>
            <a:r>
              <a:rPr lang="es-ES_tradnl" sz="1200" dirty="0" smtClean="0"/>
              <a:t> 480</a:t>
            </a:r>
          </a:p>
          <a:p>
            <a:r>
              <a:rPr lang="es-ES_tradnl" sz="1200" b="0" i="0" u="none" strike="noStrike" kern="1200" baseline="0" dirty="0" err="1" smtClean="0">
                <a:solidFill>
                  <a:schemeClr val="tx1"/>
                </a:solidFill>
                <a:latin typeface="+mn-lt"/>
                <a:ea typeface="+mn-ea"/>
                <a:cs typeface="+mn-cs"/>
              </a:rPr>
              <a:t>Photochemical</a:t>
            </a:r>
            <a:r>
              <a:rPr lang="es-ES_tradnl" sz="1200" b="0" i="0" u="none" strike="noStrike" kern="1200" baseline="0" dirty="0" smtClean="0">
                <a:solidFill>
                  <a:schemeClr val="tx1"/>
                </a:solidFill>
                <a:latin typeface="+mn-lt"/>
                <a:ea typeface="+mn-ea"/>
                <a:cs typeface="+mn-cs"/>
              </a:rPr>
              <a:t> smog </a:t>
            </a:r>
            <a:r>
              <a:rPr lang="es-ES_tradnl" sz="1200" b="0" i="0" u="none" strike="noStrike" kern="1200" baseline="0" dirty="0" err="1" smtClean="0">
                <a:solidFill>
                  <a:schemeClr val="tx1"/>
                </a:solidFill>
                <a:latin typeface="+mn-lt"/>
                <a:ea typeface="+mn-ea"/>
                <a:cs typeface="+mn-cs"/>
              </a:rPr>
              <a:t>is</a:t>
            </a:r>
            <a:r>
              <a:rPr lang="es-ES_tradnl" sz="1200" b="0" i="0" u="none" strike="noStrike" kern="1200" baseline="0" dirty="0" smtClean="0">
                <a:solidFill>
                  <a:schemeClr val="tx1"/>
                </a:solidFill>
                <a:latin typeface="+mn-lt"/>
                <a:ea typeface="+mn-ea"/>
                <a:cs typeface="+mn-cs"/>
              </a:rPr>
              <a:t> a mixture of </a:t>
            </a:r>
            <a:r>
              <a:rPr lang="es-ES_tradnl" sz="1200" b="0" i="0" u="none" strike="noStrike" kern="1200" baseline="0" dirty="0" err="1" smtClean="0">
                <a:solidFill>
                  <a:schemeClr val="tx1"/>
                </a:solidFill>
                <a:latin typeface="+mn-lt"/>
                <a:ea typeface="+mn-ea"/>
                <a:cs typeface="+mn-cs"/>
              </a:rPr>
              <a:t>primary</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secondary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pollutants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formed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under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influence</a:t>
            </a:r>
            <a:r>
              <a:rPr lang="es-ES_tradnl" sz="1200" b="0" i="0" u="none" strike="noStrike" kern="1200" baseline="0" dirty="0" smtClean="0">
                <a:solidFill>
                  <a:schemeClr val="tx1"/>
                </a:solidFill>
                <a:latin typeface="+mn-lt"/>
                <a:ea typeface="+mn-ea"/>
                <a:cs typeface="+mn-cs"/>
              </a:rPr>
              <a:t> of UV </a:t>
            </a:r>
            <a:r>
              <a:rPr lang="es-ES_tradnl" sz="1200" b="0" i="0" u="none" strike="noStrike" kern="1200" baseline="0" dirty="0" err="1" smtClean="0">
                <a:solidFill>
                  <a:schemeClr val="tx1"/>
                </a:solidFill>
                <a:latin typeface="+mn-lt"/>
                <a:ea typeface="+mn-ea"/>
                <a:cs typeface="+mn-cs"/>
              </a:rPr>
              <a:t>radiation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from</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sun</a:t>
            </a:r>
            <a:r>
              <a:rPr lang="es-ES_tradnl" sz="1200" b="0" i="0" u="none" strike="noStrike" kern="1200" baseline="0" dirty="0" smtClean="0">
                <a:solidFill>
                  <a:schemeClr val="tx1"/>
                </a:solidFill>
                <a:latin typeface="+mn-lt"/>
                <a:ea typeface="+mn-ea"/>
                <a:cs typeface="+mn-cs"/>
              </a:rPr>
              <a:t>. </a:t>
            </a:r>
          </a:p>
          <a:p>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formation</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photochemical</a:t>
            </a:r>
            <a:r>
              <a:rPr lang="es-ES_tradnl" sz="1200" b="0" i="0" u="none" strike="noStrike" kern="1200" baseline="0" dirty="0" smtClean="0">
                <a:solidFill>
                  <a:schemeClr val="tx1"/>
                </a:solidFill>
                <a:latin typeface="+mn-lt"/>
                <a:ea typeface="+mn-ea"/>
                <a:cs typeface="+mn-cs"/>
              </a:rPr>
              <a:t> smog (Figure 18.8 and Concept 18.2) </a:t>
            </a:r>
            <a:r>
              <a:rPr lang="es-ES_tradnl" sz="1200" b="0" i="0" u="none" strike="noStrike" kern="1200" baseline="0" dirty="0" err="1" smtClean="0">
                <a:solidFill>
                  <a:schemeClr val="tx1"/>
                </a:solidFill>
                <a:latin typeface="+mn-lt"/>
                <a:ea typeface="+mn-ea"/>
                <a:cs typeface="+mn-cs"/>
              </a:rPr>
              <a:t>begins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when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exhaust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from</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morning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commuter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traffic</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releases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large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amounts</a:t>
            </a:r>
            <a:r>
              <a:rPr lang="es-ES_tradnl" sz="1200" b="0" i="0" u="none" strike="noStrike" kern="1200" baseline="0" dirty="0" smtClean="0">
                <a:solidFill>
                  <a:schemeClr val="tx1"/>
                </a:solidFill>
                <a:latin typeface="+mn-lt"/>
                <a:ea typeface="+mn-ea"/>
                <a:cs typeface="+mn-cs"/>
              </a:rPr>
              <a:t> of NO and </a:t>
            </a:r>
            <a:r>
              <a:rPr lang="es-ES_tradnl" sz="1200" b="0" i="0" u="none" strike="noStrike" kern="1200" baseline="0" dirty="0" err="1" smtClean="0">
                <a:solidFill>
                  <a:schemeClr val="tx1"/>
                </a:solidFill>
                <a:latin typeface="+mn-lt"/>
                <a:ea typeface="+mn-ea"/>
                <a:cs typeface="+mn-cs"/>
              </a:rPr>
              <a:t>VOCs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into</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air </a:t>
            </a:r>
            <a:r>
              <a:rPr lang="es-ES_tradnl" sz="1200" b="0" i="0" u="none" strike="noStrike" kern="1200" baseline="0" dirty="0" err="1" smtClean="0">
                <a:solidFill>
                  <a:schemeClr val="tx1"/>
                </a:solidFill>
                <a:latin typeface="+mn-lt"/>
                <a:ea typeface="+mn-ea"/>
                <a:cs typeface="+mn-cs"/>
              </a:rPr>
              <a:t>over</a:t>
            </a:r>
            <a:r>
              <a:rPr lang="es-ES_tradnl" sz="1200" b="0" i="0" u="none" strike="noStrike" kern="1200" baseline="0" dirty="0" smtClean="0">
                <a:solidFill>
                  <a:schemeClr val="tx1"/>
                </a:solidFill>
                <a:latin typeface="+mn-lt"/>
                <a:ea typeface="+mn-ea"/>
                <a:cs typeface="+mn-cs"/>
              </a:rPr>
              <a:t> a </a:t>
            </a:r>
            <a:r>
              <a:rPr lang="es-ES_tradnl" sz="1200" b="0" i="0" u="none" strike="noStrike" kern="1200" baseline="0" dirty="0" err="1" smtClean="0">
                <a:solidFill>
                  <a:schemeClr val="tx1"/>
                </a:solidFill>
                <a:latin typeface="+mn-lt"/>
                <a:ea typeface="+mn-ea"/>
                <a:cs typeface="+mn-cs"/>
              </a:rPr>
              <a:t>city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NO </a:t>
            </a:r>
            <a:r>
              <a:rPr lang="es-ES_tradnl" sz="1200" b="0" i="0" u="none" strike="noStrike" kern="1200" baseline="0" dirty="0" err="1" smtClean="0">
                <a:solidFill>
                  <a:schemeClr val="tx1"/>
                </a:solidFill>
                <a:latin typeface="+mn-lt"/>
                <a:ea typeface="+mn-ea"/>
                <a:cs typeface="+mn-cs"/>
              </a:rPr>
              <a:t>is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converted</a:t>
            </a:r>
            <a:r>
              <a:rPr lang="es-ES_tradnl" sz="1200" b="0" i="0" u="none" strike="noStrike" kern="1200" baseline="0" dirty="0" smtClean="0">
                <a:solidFill>
                  <a:schemeClr val="tx1"/>
                </a:solidFill>
                <a:latin typeface="+mn-lt"/>
                <a:ea typeface="+mn-ea"/>
                <a:cs typeface="+mn-cs"/>
              </a:rPr>
              <a:t> to </a:t>
            </a:r>
            <a:r>
              <a:rPr lang="es-ES_tradnl" sz="1200" b="0" i="0" u="none" strike="noStrike" kern="1200" baseline="0" dirty="0" err="1" smtClean="0">
                <a:solidFill>
                  <a:schemeClr val="tx1"/>
                </a:solidFill>
                <a:latin typeface="+mn-lt"/>
                <a:ea typeface="+mn-ea"/>
                <a:cs typeface="+mn-cs"/>
              </a:rPr>
              <a:t>reddishbrown</a:t>
            </a:r>
            <a:r>
              <a:rPr lang="es-ES_tradnl" sz="1200" b="0" i="0" u="none" strike="noStrike" kern="1200" baseline="0" dirty="0" smtClean="0">
                <a:solidFill>
                  <a:schemeClr val="tx1"/>
                </a:solidFill>
                <a:latin typeface="+mn-lt"/>
                <a:ea typeface="+mn-ea"/>
                <a:cs typeface="+mn-cs"/>
              </a:rPr>
              <a:t> NO2, </a:t>
            </a:r>
            <a:r>
              <a:rPr lang="es-ES_tradnl" sz="1200" b="0" i="0" u="none" strike="noStrike" kern="1200" baseline="0" dirty="0" err="1" smtClean="0">
                <a:solidFill>
                  <a:schemeClr val="tx1"/>
                </a:solidFill>
                <a:latin typeface="+mn-lt"/>
                <a:ea typeface="+mn-ea"/>
                <a:cs typeface="+mn-cs"/>
              </a:rPr>
              <a:t>which</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why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photochemical</a:t>
            </a:r>
            <a:r>
              <a:rPr lang="es-ES_tradnl" sz="1200" b="0" i="0" u="none" strike="noStrike" kern="1200" baseline="0" dirty="0" smtClean="0">
                <a:solidFill>
                  <a:schemeClr val="tx1"/>
                </a:solidFill>
                <a:latin typeface="+mn-lt"/>
                <a:ea typeface="+mn-ea"/>
                <a:cs typeface="+mn-cs"/>
              </a:rPr>
              <a:t> smog </a:t>
            </a:r>
            <a:r>
              <a:rPr lang="es-ES_tradnl" sz="1200" b="0" i="0" u="none" strike="noStrike" kern="1200" baseline="0" dirty="0" err="1" smtClean="0">
                <a:solidFill>
                  <a:schemeClr val="tx1"/>
                </a:solidFill>
                <a:latin typeface="+mn-lt"/>
                <a:ea typeface="+mn-ea"/>
                <a:cs typeface="+mn-cs"/>
              </a:rPr>
              <a:t>is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sometimes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called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brown</a:t>
            </a:r>
            <a:r>
              <a:rPr lang="es-ES_tradnl" sz="1200" b="0" i="0" u="none" strike="noStrike" kern="1200" baseline="0" dirty="0" smtClean="0">
                <a:solidFill>
                  <a:schemeClr val="tx1"/>
                </a:solidFill>
                <a:latin typeface="+mn-lt"/>
                <a:ea typeface="+mn-ea"/>
                <a:cs typeface="+mn-cs"/>
              </a:rPr>
              <a:t>-air smog (Figure 18.1). </a:t>
            </a:r>
            <a:r>
              <a:rPr lang="es-ES_tradnl" sz="1200" b="0" i="0" u="none" strike="noStrike" kern="1200" baseline="0" dirty="0" err="1" smtClean="0">
                <a:solidFill>
                  <a:schemeClr val="tx1"/>
                </a:solidFill>
                <a:latin typeface="+mn-lt"/>
                <a:ea typeface="+mn-ea"/>
                <a:cs typeface="+mn-cs"/>
              </a:rPr>
              <a:t>When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exposed</a:t>
            </a:r>
            <a:r>
              <a:rPr lang="es-ES_tradnl" sz="1200" b="0" i="0" u="none" strike="noStrike" kern="1200" baseline="0" dirty="0" smtClean="0">
                <a:solidFill>
                  <a:schemeClr val="tx1"/>
                </a:solidFill>
                <a:latin typeface="+mn-lt"/>
                <a:ea typeface="+mn-ea"/>
                <a:cs typeface="+mn-cs"/>
              </a:rPr>
              <a:t> to </a:t>
            </a:r>
            <a:r>
              <a:rPr lang="es-ES_tradnl" sz="1200" b="0" i="0" u="none" strike="noStrike" kern="1200" baseline="0" dirty="0" err="1" smtClean="0">
                <a:solidFill>
                  <a:schemeClr val="tx1"/>
                </a:solidFill>
                <a:latin typeface="+mn-lt"/>
                <a:ea typeface="+mn-ea"/>
                <a:cs typeface="+mn-cs"/>
              </a:rPr>
              <a:t>ultraviolet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radiation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from</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sun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some</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NO2 </a:t>
            </a:r>
            <a:r>
              <a:rPr lang="es-ES_tradnl" sz="1200" b="0" i="0" u="none" strike="noStrike" kern="1200" baseline="0" dirty="0" err="1" smtClean="0">
                <a:solidFill>
                  <a:schemeClr val="tx1"/>
                </a:solidFill>
                <a:latin typeface="+mn-lt"/>
                <a:ea typeface="+mn-ea"/>
                <a:cs typeface="+mn-cs"/>
              </a:rPr>
              <a:t>reacts</a:t>
            </a:r>
            <a:r>
              <a:rPr lang="es-ES_tradnl" sz="1200" b="0" i="0" u="none" strike="noStrike" kern="1200" baseline="0" dirty="0" smtClean="0">
                <a:solidFill>
                  <a:schemeClr val="tx1"/>
                </a:solidFill>
                <a:latin typeface="+mn-lt"/>
                <a:ea typeface="+mn-ea"/>
                <a:cs typeface="+mn-cs"/>
              </a:rPr>
              <a:t> in </a:t>
            </a:r>
            <a:r>
              <a:rPr lang="es-ES_tradnl" sz="1200" b="0" i="0" u="none" strike="noStrike" kern="1200" baseline="0" dirty="0" err="1" smtClean="0">
                <a:solidFill>
                  <a:schemeClr val="tx1"/>
                </a:solidFill>
                <a:latin typeface="+mn-lt"/>
                <a:ea typeface="+mn-ea"/>
                <a:cs typeface="+mn-cs"/>
              </a:rPr>
              <a:t>complex</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ways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with</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VOCs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released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certain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trees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such</a:t>
            </a:r>
            <a:r>
              <a:rPr lang="es-ES_tradnl" sz="1200" b="0" i="0" u="none" strike="noStrike" kern="1200" baseline="0" dirty="0" smtClean="0">
                <a:solidFill>
                  <a:schemeClr val="tx1"/>
                </a:solidFill>
                <a:latin typeface="+mn-lt"/>
                <a:ea typeface="+mn-ea"/>
                <a:cs typeface="+mn-cs"/>
              </a:rPr>
              <a:t> as </a:t>
            </a:r>
            <a:r>
              <a:rPr lang="es-ES_tradnl" sz="1200" b="0" i="0" u="none" strike="noStrike" kern="1200" baseline="0" dirty="0" err="1" smtClean="0">
                <a:solidFill>
                  <a:schemeClr val="tx1"/>
                </a:solidFill>
                <a:latin typeface="+mn-lt"/>
                <a:ea typeface="+mn-ea"/>
                <a:cs typeface="+mn-cs"/>
              </a:rPr>
              <a:t>certain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species</a:t>
            </a:r>
            <a:r>
              <a:rPr lang="es-ES_tradnl" sz="1200" b="0" i="0" u="none" strike="noStrike" kern="1200" baseline="0" dirty="0" smtClean="0">
                <a:solidFill>
                  <a:schemeClr val="tx1"/>
                </a:solidFill>
                <a:latin typeface="+mn-lt"/>
                <a:ea typeface="+mn-ea"/>
                <a:cs typeface="+mn-cs"/>
              </a:rPr>
              <a:t> of </a:t>
            </a:r>
            <a:r>
              <a:rPr lang="es-ES_tradnl" sz="1200" b="0" i="0" u="none" strike="noStrike" kern="1200" baseline="0" dirty="0" err="1" smtClean="0">
                <a:solidFill>
                  <a:schemeClr val="tx1"/>
                </a:solidFill>
                <a:latin typeface="+mn-lt"/>
                <a:ea typeface="+mn-ea"/>
                <a:cs typeface="+mn-cs"/>
              </a:rPr>
              <a:t>oak</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sweet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gum</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poplar</a:t>
            </a:r>
            <a:r>
              <a:rPr lang="es-ES_tradnl" sz="1200" b="0" i="0" u="none" strike="noStrike" kern="1200" baseline="0" dirty="0" smtClean="0">
                <a:solidFill>
                  <a:schemeClr val="tx1"/>
                </a:solidFill>
                <a:latin typeface="+mn-lt"/>
                <a:ea typeface="+mn-ea"/>
                <a:cs typeface="+mn-cs"/>
              </a:rPr>
              <a:t>), motor </a:t>
            </a:r>
            <a:r>
              <a:rPr lang="es-ES_tradnl" sz="1200" b="0" i="0" u="none" strike="noStrike" kern="1200" baseline="0" dirty="0" err="1" smtClean="0">
                <a:solidFill>
                  <a:schemeClr val="tx1"/>
                </a:solidFill>
                <a:latin typeface="+mn-lt"/>
                <a:ea typeface="+mn-ea"/>
                <a:cs typeface="+mn-cs"/>
              </a:rPr>
              <a:t>vehicles</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businesses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especially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bakeries</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dry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cleaners</a:t>
            </a:r>
            <a:r>
              <a:rPr lang="es-ES_tradnl" sz="1200" b="0" i="0" u="none" strike="noStrike" kern="1200" baseline="0" dirty="0" smtClean="0">
                <a:solidFill>
                  <a:schemeClr val="tx1"/>
                </a:solidFill>
                <a:latin typeface="+mn-lt"/>
                <a:ea typeface="+mn-ea"/>
                <a:cs typeface="+mn-cs"/>
              </a:rPr>
              <a:t>).</a:t>
            </a:r>
          </a:p>
          <a:p>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resulting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photochemical</a:t>
            </a:r>
            <a:r>
              <a:rPr lang="es-ES_tradnl" sz="1200" b="0" i="0" u="none" strike="noStrike" kern="1200" baseline="0" dirty="0" smtClean="0">
                <a:solidFill>
                  <a:schemeClr val="tx1"/>
                </a:solidFill>
                <a:latin typeface="+mn-lt"/>
                <a:ea typeface="+mn-ea"/>
                <a:cs typeface="+mn-cs"/>
              </a:rPr>
              <a:t> smog </a:t>
            </a:r>
            <a:r>
              <a:rPr lang="es-ES_tradnl" sz="1200" b="0" i="0" u="none" strike="noStrike" kern="1200" baseline="0" dirty="0" err="1" smtClean="0">
                <a:solidFill>
                  <a:schemeClr val="tx1"/>
                </a:solidFill>
                <a:latin typeface="+mn-lt"/>
                <a:ea typeface="+mn-ea"/>
                <a:cs typeface="+mn-cs"/>
              </a:rPr>
              <a:t>is</a:t>
            </a:r>
            <a:r>
              <a:rPr lang="es-ES_tradnl" sz="1200" b="0" i="0" u="none" strike="noStrike" kern="1200" baseline="0" dirty="0" smtClean="0">
                <a:solidFill>
                  <a:schemeClr val="tx1"/>
                </a:solidFill>
                <a:latin typeface="+mn-lt"/>
                <a:ea typeface="+mn-ea"/>
                <a:cs typeface="+mn-cs"/>
              </a:rPr>
              <a:t> a mixture of ozone, </a:t>
            </a:r>
            <a:r>
              <a:rPr lang="es-ES_tradnl" sz="1200" b="0" i="0" u="none" strike="noStrike" kern="1200" baseline="0" dirty="0" err="1" smtClean="0">
                <a:solidFill>
                  <a:schemeClr val="tx1"/>
                </a:solidFill>
                <a:latin typeface="+mn-lt"/>
                <a:ea typeface="+mn-ea"/>
                <a:cs typeface="+mn-cs"/>
              </a:rPr>
              <a:t>nitric</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acid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aldehydes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peroxyacyl</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nitrates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PANs</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other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secondary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pollutants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Collectively</a:t>
            </a:r>
            <a:r>
              <a:rPr lang="es-ES_tradnl" sz="1200" b="0" i="0" u="none" strike="noStrike" kern="1200" baseline="0" dirty="0" smtClean="0">
                <a:solidFill>
                  <a:schemeClr val="tx1"/>
                </a:solidFill>
                <a:latin typeface="+mn-lt"/>
                <a:ea typeface="+mn-ea"/>
                <a:cs typeface="+mn-cs"/>
              </a:rPr>
              <a:t>, NO2, O3, and </a:t>
            </a:r>
            <a:r>
              <a:rPr lang="es-ES_tradnl" sz="1200" b="0" i="0" u="none" strike="noStrike" kern="1200" baseline="0" dirty="0" err="1" smtClean="0">
                <a:solidFill>
                  <a:schemeClr val="tx1"/>
                </a:solidFill>
                <a:latin typeface="+mn-lt"/>
                <a:ea typeface="+mn-ea"/>
                <a:cs typeface="+mn-cs"/>
              </a:rPr>
              <a:t>PANs</a:t>
            </a:r>
            <a:r>
              <a:rPr lang="es-ES_tradnl" sz="1200" b="0" i="0" u="none" strike="noStrike" kern="1200" baseline="0" dirty="0" smtClean="0">
                <a:solidFill>
                  <a:schemeClr val="tx1"/>
                </a:solidFill>
                <a:latin typeface="+mn-lt"/>
                <a:ea typeface="+mn-ea"/>
                <a:cs typeface="+mn-cs"/>
              </a:rPr>
              <a:t> in </a:t>
            </a:r>
            <a:r>
              <a:rPr lang="es-ES_tradnl" sz="1200" b="0" i="0" u="none" strike="noStrike" kern="1200" baseline="0" dirty="0" err="1" smtClean="0">
                <a:solidFill>
                  <a:schemeClr val="tx1"/>
                </a:solidFill>
                <a:latin typeface="+mn-lt"/>
                <a:ea typeface="+mn-ea"/>
                <a:cs typeface="+mn-cs"/>
              </a:rPr>
              <a:t>this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chemical</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brew</a:t>
            </a:r>
            <a:r>
              <a:rPr lang="es-ES_tradnl" sz="1200" b="0" i="0" u="none" strike="noStrike" kern="1200" baseline="0" dirty="0" smtClean="0">
                <a:solidFill>
                  <a:schemeClr val="tx1"/>
                </a:solidFill>
                <a:latin typeface="+mn-lt"/>
                <a:ea typeface="+mn-ea"/>
                <a:cs typeface="+mn-cs"/>
              </a:rPr>
              <a:t> are </a:t>
            </a:r>
            <a:r>
              <a:rPr lang="es-ES_tradnl" sz="1200" b="0" i="0" u="none" strike="noStrike" kern="1200" baseline="0" dirty="0" err="1" smtClean="0">
                <a:solidFill>
                  <a:schemeClr val="tx1"/>
                </a:solidFill>
                <a:latin typeface="+mn-lt"/>
                <a:ea typeface="+mn-ea"/>
                <a:cs typeface="+mn-cs"/>
              </a:rPr>
              <a:t>called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photochemical</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oxidants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because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these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damaging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chemicals</a:t>
            </a:r>
            <a:r>
              <a:rPr lang="es-ES_tradnl" sz="1200" b="0" i="0" u="none" strike="noStrike" kern="1200" baseline="0" dirty="0" smtClean="0">
                <a:solidFill>
                  <a:schemeClr val="tx1"/>
                </a:solidFill>
                <a:latin typeface="+mn-lt"/>
                <a:ea typeface="+mn-ea"/>
                <a:cs typeface="+mn-cs"/>
              </a:rPr>
              <a:t> can </a:t>
            </a:r>
            <a:r>
              <a:rPr lang="es-ES_tradnl" sz="1200" b="0" i="0" u="none" strike="noStrike" kern="1200" baseline="0" dirty="0" err="1" smtClean="0">
                <a:solidFill>
                  <a:schemeClr val="tx1"/>
                </a:solidFill>
                <a:latin typeface="+mn-lt"/>
                <a:ea typeface="+mn-ea"/>
                <a:cs typeface="+mn-cs"/>
              </a:rPr>
              <a:t>react</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with</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certain</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compounds</a:t>
            </a:r>
            <a:r>
              <a:rPr lang="es-ES_tradnl" sz="1200" b="0" i="0" u="none" strike="noStrike" kern="1200" baseline="0" dirty="0" smtClean="0">
                <a:solidFill>
                  <a:schemeClr val="tx1"/>
                </a:solidFill>
                <a:latin typeface="+mn-lt"/>
                <a:ea typeface="+mn-ea"/>
                <a:cs typeface="+mn-cs"/>
              </a:rPr>
              <a:t> in </a:t>
            </a:r>
            <a:r>
              <a:rPr lang="es-ES_tradnl" sz="1200" b="0" i="0" u="none" strike="noStrike" kern="1200" baseline="0" dirty="0" err="1" smtClean="0">
                <a:solidFill>
                  <a:schemeClr val="tx1"/>
                </a:solidFill>
                <a:latin typeface="+mn-lt"/>
                <a:ea typeface="+mn-ea"/>
                <a:cs typeface="+mn-cs"/>
              </a:rPr>
              <a:t>the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atmosphere</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inside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our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lungs</a:t>
            </a:r>
            <a:r>
              <a:rPr lang="es-ES_tradnl" sz="1200" b="0" i="0" u="none" strike="noStrike" kern="1200" baseline="0" dirty="0" smtClean="0">
                <a:solidFill>
                  <a:schemeClr val="tx1"/>
                </a:solidFill>
                <a:latin typeface="+mn-lt"/>
                <a:ea typeface="+mn-ea"/>
                <a:cs typeface="+mn-cs"/>
              </a:rPr>
              <a:t>.</a:t>
            </a:r>
          </a:p>
          <a:p>
            <a:r>
              <a:rPr lang="es-ES_tradnl" sz="1200" b="0" i="0" u="none" strike="noStrike" kern="1200" baseline="0" dirty="0" err="1" smtClean="0">
                <a:solidFill>
                  <a:schemeClr val="tx1"/>
                </a:solidFill>
                <a:latin typeface="+mn-lt"/>
                <a:ea typeface="+mn-ea"/>
                <a:cs typeface="+mn-cs"/>
              </a:rPr>
              <a:t>Hotter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days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ead</a:t>
            </a:r>
            <a:r>
              <a:rPr lang="es-ES_tradnl" sz="1200" b="0" i="0" u="none" strike="noStrike" kern="1200" baseline="0" dirty="0" smtClean="0">
                <a:solidFill>
                  <a:schemeClr val="tx1"/>
                </a:solidFill>
                <a:latin typeface="+mn-lt"/>
                <a:ea typeface="+mn-ea"/>
                <a:cs typeface="+mn-cs"/>
              </a:rPr>
              <a:t> to </a:t>
            </a:r>
            <a:r>
              <a:rPr lang="es-ES_tradnl" sz="1200" b="0" i="0" u="none" strike="noStrike" kern="1200" baseline="0" dirty="0" err="1" smtClean="0">
                <a:solidFill>
                  <a:schemeClr val="tx1"/>
                </a:solidFill>
                <a:latin typeface="+mn-lt"/>
                <a:ea typeface="+mn-ea"/>
                <a:cs typeface="+mn-cs"/>
              </a:rPr>
              <a:t>higher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levels</a:t>
            </a:r>
            <a:r>
              <a:rPr lang="es-ES_tradnl" sz="1200" b="0" i="0" u="none" strike="noStrike" kern="1200" baseline="0" dirty="0" smtClean="0">
                <a:solidFill>
                  <a:schemeClr val="tx1"/>
                </a:solidFill>
                <a:latin typeface="+mn-lt"/>
                <a:ea typeface="+mn-ea"/>
                <a:cs typeface="+mn-cs"/>
              </a:rPr>
              <a:t> of ozone and </a:t>
            </a:r>
            <a:r>
              <a:rPr lang="es-ES_tradnl" sz="1200" b="0" i="0" u="none" strike="noStrike" kern="1200" baseline="0" dirty="0" err="1" smtClean="0">
                <a:solidFill>
                  <a:schemeClr val="tx1"/>
                </a:solidFill>
                <a:latin typeface="+mn-lt"/>
                <a:ea typeface="+mn-ea"/>
                <a:cs typeface="+mn-cs"/>
              </a:rPr>
              <a:t>other</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components</a:t>
            </a:r>
            <a:r>
              <a:rPr lang="es-ES_tradnl" sz="1200" b="0" i="0" u="none" strike="noStrike" kern="1200" baseline="0" dirty="0" smtClean="0">
                <a:solidFill>
                  <a:schemeClr val="tx1"/>
                </a:solidFill>
                <a:latin typeface="+mn-lt"/>
                <a:ea typeface="+mn-ea"/>
                <a:cs typeface="+mn-cs"/>
              </a:rPr>
              <a:t> of smog. As </a:t>
            </a:r>
            <a:r>
              <a:rPr lang="es-ES_tradnl" sz="1200" b="0" i="0" u="none" strike="noStrike" kern="1200" baseline="0" dirty="0" err="1" smtClean="0">
                <a:solidFill>
                  <a:schemeClr val="tx1"/>
                </a:solidFill>
                <a:latin typeface="+mn-lt"/>
                <a:ea typeface="+mn-ea"/>
                <a:cs typeface="+mn-cs"/>
              </a:rPr>
              <a:t>traffic</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increases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on</a:t>
            </a:r>
            <a:r>
              <a:rPr lang="es-ES_tradnl" sz="1200" b="0" i="0" u="none" strike="noStrike" kern="1200" baseline="0" dirty="0" smtClean="0">
                <a:solidFill>
                  <a:schemeClr val="tx1"/>
                </a:solidFill>
                <a:latin typeface="+mn-lt"/>
                <a:ea typeface="+mn-ea"/>
                <a:cs typeface="+mn-cs"/>
              </a:rPr>
              <a:t> a </a:t>
            </a:r>
            <a:r>
              <a:rPr lang="es-ES_tradnl" sz="1200" b="0" i="0" u="none" strike="noStrike" kern="1200" baseline="0" dirty="0" err="1" smtClean="0">
                <a:solidFill>
                  <a:schemeClr val="tx1"/>
                </a:solidFill>
                <a:latin typeface="+mn-lt"/>
                <a:ea typeface="+mn-ea"/>
                <a:cs typeface="+mn-cs"/>
              </a:rPr>
              <a:t>sunny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day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photochemical</a:t>
            </a:r>
            <a:r>
              <a:rPr lang="es-ES_tradnl" sz="1200" b="0" i="0" u="none" strike="noStrike" kern="1200" baseline="0" dirty="0" smtClean="0">
                <a:solidFill>
                  <a:schemeClr val="tx1"/>
                </a:solidFill>
                <a:latin typeface="+mn-lt"/>
                <a:ea typeface="+mn-ea"/>
                <a:cs typeface="+mn-cs"/>
              </a:rPr>
              <a:t> smog (</a:t>
            </a:r>
            <a:r>
              <a:rPr lang="es-ES_tradnl" sz="1200" b="0" i="0" u="none" strike="noStrike" kern="1200" baseline="0" dirty="0" err="1" smtClean="0">
                <a:solidFill>
                  <a:schemeClr val="tx1"/>
                </a:solidFill>
                <a:latin typeface="+mn-lt"/>
                <a:ea typeface="+mn-ea"/>
                <a:cs typeface="+mn-cs"/>
              </a:rPr>
              <a:t>dominated</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by</a:t>
            </a:r>
            <a:r>
              <a:rPr lang="es-ES_tradnl" sz="1200" b="0" i="0" u="none" strike="noStrike" kern="1200" baseline="0" dirty="0" smtClean="0">
                <a:solidFill>
                  <a:schemeClr val="tx1"/>
                </a:solidFill>
                <a:latin typeface="+mn-lt"/>
                <a:ea typeface="+mn-ea"/>
                <a:cs typeface="+mn-cs"/>
              </a:rPr>
              <a:t> ozone) </a:t>
            </a:r>
            <a:r>
              <a:rPr lang="es-ES_tradnl" sz="1200" b="0" i="0" u="none" strike="noStrike" kern="1200" baseline="0" dirty="0" err="1" smtClean="0">
                <a:solidFill>
                  <a:schemeClr val="tx1"/>
                </a:solidFill>
                <a:latin typeface="+mn-lt"/>
                <a:ea typeface="+mn-ea"/>
                <a:cs typeface="+mn-cs"/>
              </a:rPr>
              <a:t>usually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builds</a:t>
            </a:r>
            <a:r>
              <a:rPr lang="es-ES_tradnl" sz="1200" b="0" i="0" u="none" strike="noStrike" kern="1200" baseline="0" dirty="0" smtClean="0">
                <a:solidFill>
                  <a:schemeClr val="tx1"/>
                </a:solidFill>
                <a:latin typeface="+mn-lt"/>
                <a:ea typeface="+mn-ea"/>
                <a:cs typeface="+mn-cs"/>
              </a:rPr>
              <a:t> to </a:t>
            </a:r>
            <a:r>
              <a:rPr lang="es-ES_tradnl" sz="1200" b="0" i="0" u="none" strike="noStrike" kern="1200" baseline="0" dirty="0" err="1" smtClean="0">
                <a:solidFill>
                  <a:schemeClr val="tx1"/>
                </a:solidFill>
                <a:latin typeface="+mn-lt"/>
                <a:ea typeface="+mn-ea"/>
                <a:cs typeface="+mn-cs"/>
              </a:rPr>
              <a:t>peak</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levels</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by</a:t>
            </a:r>
            <a:r>
              <a:rPr lang="es-ES_tradnl" sz="1200" b="0" i="0" u="none" strike="noStrike" kern="1200" baseline="0" dirty="0" smtClean="0">
                <a:solidFill>
                  <a:schemeClr val="tx1"/>
                </a:solidFill>
                <a:latin typeface="+mn-lt"/>
                <a:ea typeface="+mn-ea"/>
                <a:cs typeface="+mn-cs"/>
              </a:rPr>
              <a:t> late </a:t>
            </a:r>
            <a:r>
              <a:rPr lang="es-ES_tradnl" sz="1200" b="0" i="0" u="none" strike="noStrike" kern="1200" baseline="0" dirty="0" err="1" smtClean="0">
                <a:solidFill>
                  <a:schemeClr val="tx1"/>
                </a:solidFill>
                <a:latin typeface="+mn-lt"/>
                <a:ea typeface="+mn-ea"/>
                <a:cs typeface="+mn-cs"/>
              </a:rPr>
              <a:t>morning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irritating</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some</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people’s</a:t>
            </a:r>
            <a:endParaRPr lang="es-ES_tradnl" sz="1200" b="0" i="0" u="none" strike="noStrike" kern="1200" baseline="0" dirty="0" smtClean="0">
              <a:solidFill>
                <a:schemeClr val="tx1"/>
              </a:solidFill>
              <a:latin typeface="+mn-lt"/>
              <a:ea typeface="+mn-ea"/>
              <a:cs typeface="+mn-cs"/>
            </a:endParaRPr>
          </a:p>
          <a:p>
            <a:r>
              <a:rPr lang="es-ES_tradnl" sz="1200" b="0" i="0" u="none" strike="noStrike" kern="1200" baseline="0" dirty="0" err="1" smtClean="0">
                <a:solidFill>
                  <a:schemeClr val="tx1"/>
                </a:solidFill>
                <a:latin typeface="+mn-lt"/>
                <a:ea typeface="+mn-ea"/>
                <a:cs typeface="+mn-cs"/>
              </a:rPr>
              <a:t>eyes</a:t>
            </a:r>
            <a:r>
              <a:rPr lang="es-ES_tradnl" sz="1200" b="0" i="0" u="none" strike="noStrike" kern="1200" baseline="0" dirty="0" smtClean="0">
                <a:solidFill>
                  <a:schemeClr val="tx1"/>
                </a:solidFill>
                <a:latin typeface="+mn-lt"/>
                <a:ea typeface="+mn-ea"/>
                <a:cs typeface="+mn-cs"/>
              </a:rPr>
              <a:t> and </a:t>
            </a:r>
            <a:r>
              <a:rPr lang="es-ES_tradnl" sz="1200" b="0" i="0" u="none" strike="noStrike" kern="1200" baseline="0" dirty="0" err="1" smtClean="0">
                <a:solidFill>
                  <a:schemeClr val="tx1"/>
                </a:solidFill>
                <a:latin typeface="+mn-lt"/>
                <a:ea typeface="+mn-ea"/>
                <a:cs typeface="+mn-cs"/>
              </a:rPr>
              <a:t>respiratory</a:t>
            </a:r>
            <a:r>
              <a:rPr lang="es-ES_tradnl" sz="1200" b="0" i="0" u="none" strike="noStrike" kern="1200" baseline="0" dirty="0" smtClean="0">
                <a:solidFill>
                  <a:schemeClr val="tx1"/>
                </a:solidFill>
                <a:latin typeface="+mn-lt"/>
                <a:ea typeface="+mn-ea"/>
                <a:cs typeface="+mn-cs"/>
              </a:rPr>
              <a:t> </a:t>
            </a:r>
            <a:r>
              <a:rPr lang="es-ES_tradnl" sz="1200" b="0" i="0" u="none" strike="noStrike" kern="1200" baseline="0" dirty="0" err="1" smtClean="0">
                <a:solidFill>
                  <a:schemeClr val="tx1"/>
                </a:solidFill>
                <a:latin typeface="+mn-lt"/>
                <a:ea typeface="+mn-ea"/>
                <a:cs typeface="+mn-cs"/>
              </a:rPr>
              <a:t>tracts</a:t>
            </a:r>
            <a:r>
              <a:rPr lang="es-ES_tradnl" sz="1200" b="0" i="0" u="none" strike="noStrike" kern="1200" baseline="0" dirty="0" smtClean="0">
                <a:solidFill>
                  <a:schemeClr val="tx1"/>
                </a:solidFill>
                <a:latin typeface="+mn-lt"/>
                <a:ea typeface="+mn-ea"/>
                <a:cs typeface="+mn-cs"/>
              </a:rPr>
              <a:t>.</a:t>
            </a:r>
          </a:p>
          <a:p>
            <a:endParaRPr lang="es-ES_tradnl" sz="1200" b="0" i="0" u="none" strike="noStrike" kern="1200" baseline="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16</a:t>
            </a:fld>
            <a:endParaRPr lang="en-US" noProof="0" dirty="0"/>
          </a:p>
        </p:txBody>
      </p:sp>
    </p:spTree>
    <p:extLst>
      <p:ext uri="{BB962C8B-B14F-4D97-AF65-F5344CB8AC3E}">
        <p14:creationId xmlns:p14="http://schemas.microsoft.com/office/powerpoint/2010/main" val="656332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hlinkClick r:id="rId3"/>
              </a:rPr>
              <a:t>https://www.epa.gov/ozone-layer-protection/ozone-depleting-substances</a:t>
            </a:r>
            <a:endParaRPr lang="es-ES_tradnl" dirty="0" smtClean="0"/>
          </a:p>
          <a:p>
            <a:endParaRPr lang="es-ES_tradnl" dirty="0" smtClean="0"/>
          </a:p>
          <a:p>
            <a:r>
              <a:rPr lang="es-ES_tradnl" dirty="0" smtClean="0">
                <a:hlinkClick r:id="rId4"/>
              </a:rPr>
              <a:t>https://wedocs.unep.org/handle/20.500.11822/28221?show=full</a:t>
            </a:r>
            <a:endParaRPr lang="es-ES_tradnl" dirty="0" smtClean="0"/>
          </a:p>
          <a:p>
            <a:endParaRPr lang="es-ES_tradnl" dirty="0" smtClean="0"/>
          </a:p>
          <a:p>
            <a:r>
              <a:rPr lang="es-ES_tradnl" dirty="0" smtClean="0">
                <a:hlinkClick r:id="rId5"/>
              </a:rPr>
              <a:t>http://www.pnuma.org/ozono/curso/pdf/m1.pdf</a:t>
            </a:r>
            <a:endParaRPr lang="es-ES_tradnl" dirty="0" smtClean="0"/>
          </a:p>
          <a:p>
            <a:endParaRPr lang="es-ES_tradnl" dirty="0" smtClean="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17</a:t>
            </a:fld>
            <a:endParaRPr lang="es-ES_tradnl"/>
          </a:p>
        </p:txBody>
      </p:sp>
    </p:spTree>
    <p:extLst>
      <p:ext uri="{BB962C8B-B14F-4D97-AF65-F5344CB8AC3E}">
        <p14:creationId xmlns:p14="http://schemas.microsoft.com/office/powerpoint/2010/main" val="185585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hlinkClick r:id="rId3"/>
              </a:rPr>
              <a:t>https://www.who.int/es/news-room/fact-sheets/detail/household-air-pollution-and-health</a:t>
            </a:r>
            <a:endParaRPr lang="es-ES_tradnl" smtClean="0"/>
          </a:p>
          <a:p>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18</a:t>
            </a:fld>
            <a:endParaRPr lang="en-US" noProof="0" dirty="0"/>
          </a:p>
        </p:txBody>
      </p:sp>
    </p:spTree>
    <p:extLst>
      <p:ext uri="{BB962C8B-B14F-4D97-AF65-F5344CB8AC3E}">
        <p14:creationId xmlns:p14="http://schemas.microsoft.com/office/powerpoint/2010/main" val="716406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19</a:t>
            </a:fld>
            <a:endParaRPr lang="en-US" noProof="0" dirty="0"/>
          </a:p>
        </p:txBody>
      </p:sp>
    </p:spTree>
    <p:extLst>
      <p:ext uri="{BB962C8B-B14F-4D97-AF65-F5344CB8AC3E}">
        <p14:creationId xmlns:p14="http://schemas.microsoft.com/office/powerpoint/2010/main" val="72045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hlinkClick r:id="rId3"/>
              </a:rPr>
              <a:t>https://www.epa.gov/ozone-layer-protection/ozone-depleting-substances</a:t>
            </a:r>
            <a:endParaRPr lang="es-ES_tradnl" dirty="0" smtClean="0"/>
          </a:p>
          <a:p>
            <a:endParaRPr lang="es-ES_tradnl" dirty="0" smtClean="0"/>
          </a:p>
          <a:p>
            <a:r>
              <a:rPr lang="es-ES_tradnl" dirty="0" smtClean="0">
                <a:hlinkClick r:id="rId4"/>
              </a:rPr>
              <a:t>http://www.unep.fr/ozonaction/information/mmcfiles/7659-s-Guide_NOU.pdf</a:t>
            </a:r>
            <a:r>
              <a:rPr lang="es-ES_tradnl" dirty="0" smtClean="0">
                <a:hlinkClick r:id="rId5"/>
              </a:rPr>
              <a:t>https://cienciadesofa.com/2015/03/respuestas-lviii-respuestas-rapidas-a-varias-preguntas-que-os-intrigan.html</a:t>
            </a:r>
            <a:endParaRPr lang="es-ES_tradnl" dirty="0" smtClean="0"/>
          </a:p>
          <a:p>
            <a:endParaRPr lang="es-ES_tradnl" dirty="0" smtClean="0"/>
          </a:p>
          <a:p>
            <a:r>
              <a:rPr lang="es-ES_tradnl" dirty="0" smtClean="0">
                <a:hlinkClick r:id="rId6"/>
              </a:rPr>
              <a:t>http://www.pnuma.org/ozono/curso/pdf/m1.pdf</a:t>
            </a:r>
            <a:endParaRPr lang="es-ES_tradnl" dirty="0" smtClean="0"/>
          </a:p>
          <a:p>
            <a:endParaRPr lang="es-ES_tradnl" dirty="0" smtClean="0"/>
          </a:p>
          <a:p>
            <a:endParaRPr lang="es-ES_tradnl" dirty="0" smtClean="0"/>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21</a:t>
            </a:fld>
            <a:endParaRPr lang="es-ES_tradnl"/>
          </a:p>
        </p:txBody>
      </p:sp>
    </p:spTree>
    <p:extLst>
      <p:ext uri="{BB962C8B-B14F-4D97-AF65-F5344CB8AC3E}">
        <p14:creationId xmlns:p14="http://schemas.microsoft.com/office/powerpoint/2010/main" val="458146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2</a:t>
            </a:fld>
            <a:endParaRPr lang="es-ES_tradnl"/>
          </a:p>
        </p:txBody>
      </p:sp>
    </p:spTree>
    <p:extLst>
      <p:ext uri="{BB962C8B-B14F-4D97-AF65-F5344CB8AC3E}">
        <p14:creationId xmlns:p14="http://schemas.microsoft.com/office/powerpoint/2010/main" val="69193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50000"/>
              </a:lnSpc>
            </a:pPr>
            <a:r>
              <a:rPr lang="es-ES_tradnl" sz="1200" dirty="0" smtClean="0">
                <a:solidFill>
                  <a:srgbClr val="212121"/>
                </a:solidFill>
                <a:latin typeface="Arial" charset="0"/>
                <a:ea typeface="Arial" charset="0"/>
                <a:cs typeface="Arial" charset="0"/>
              </a:rPr>
              <a:t>Sustancias químicas sintéticas que tienen el potencial el potencial de reaccionar con las moléculas de ozono de la estratosfera, por medio de reacciones fotoquímicas en cadena. </a:t>
            </a:r>
          </a:p>
          <a:p>
            <a:pPr>
              <a:lnSpc>
                <a:spcPct val="150000"/>
              </a:lnSpc>
            </a:pPr>
            <a:r>
              <a:rPr lang="es-ES_tradnl" sz="1200" dirty="0" smtClean="0">
                <a:solidFill>
                  <a:srgbClr val="212121"/>
                </a:solidFill>
                <a:latin typeface="Arial" charset="0"/>
                <a:ea typeface="Arial" charset="0"/>
                <a:cs typeface="Arial" charset="0"/>
              </a:rPr>
              <a:t>La </a:t>
            </a:r>
            <a:r>
              <a:rPr lang="es-ES_tradnl" sz="1200" dirty="0" smtClean="0">
                <a:latin typeface="Arial" charset="0"/>
                <a:ea typeface="Arial" charset="0"/>
                <a:cs typeface="Arial" charset="0"/>
              </a:rPr>
              <a:t>duración de la vida destructiva de un SAO puede extenderse entre 100 y 400 años, dependiendo de sus características.</a:t>
            </a:r>
          </a:p>
          <a:p>
            <a:pPr>
              <a:lnSpc>
                <a:spcPct val="150000"/>
              </a:lnSpc>
            </a:pPr>
            <a:endParaRPr lang="es-ES_tradnl" sz="1200" dirty="0" smtClean="0">
              <a:solidFill>
                <a:srgbClr val="212121"/>
              </a:solidFill>
              <a:latin typeface="Arial" charset="0"/>
              <a:ea typeface="Arial" charset="0"/>
              <a:cs typeface="Arial" charset="0"/>
            </a:endParaRPr>
          </a:p>
          <a:p>
            <a:pPr>
              <a:lnSpc>
                <a:spcPct val="150000"/>
              </a:lnSpc>
            </a:pPr>
            <a:r>
              <a:rPr lang="es-ES_tradnl" sz="1200" b="1" dirty="0" smtClean="0">
                <a:solidFill>
                  <a:srgbClr val="212121"/>
                </a:solidFill>
                <a:latin typeface="Arial" charset="0"/>
                <a:ea typeface="Arial" charset="0"/>
                <a:cs typeface="Arial" charset="0"/>
              </a:rPr>
              <a:t>Potencial de Agotamiento del Ozono</a:t>
            </a:r>
            <a:r>
              <a:rPr lang="es-ES_tradnl" sz="1200" dirty="0" smtClean="0">
                <a:solidFill>
                  <a:srgbClr val="212121"/>
                </a:solidFill>
                <a:latin typeface="Arial" charset="0"/>
                <a:ea typeface="Arial" charset="0"/>
                <a:cs typeface="Arial" charset="0"/>
              </a:rPr>
              <a:t> (PAO) representa la habilidad que tienen las sustancias químicas para agotar la capa de ozono.</a:t>
            </a:r>
          </a:p>
          <a:p>
            <a:pPr>
              <a:lnSpc>
                <a:spcPct val="150000"/>
              </a:lnSpc>
            </a:pPr>
            <a:r>
              <a:rPr lang="es-ES_tradnl" sz="1200" dirty="0" smtClean="0">
                <a:solidFill>
                  <a:srgbClr val="FF0000"/>
                </a:solidFill>
                <a:latin typeface="Arial" charset="0"/>
                <a:ea typeface="Arial" charset="0"/>
                <a:cs typeface="Arial" charset="0"/>
              </a:rPr>
              <a:t>Relativo al CFC-11 (PAO =1).</a:t>
            </a:r>
          </a:p>
          <a:p>
            <a:pPr>
              <a:lnSpc>
                <a:spcPct val="150000"/>
              </a:lnSpc>
            </a:pPr>
            <a:endParaRPr lang="es-ES_tradnl" sz="1200" dirty="0" smtClean="0">
              <a:solidFill>
                <a:srgbClr val="212121"/>
              </a:solidFill>
              <a:latin typeface="Arial" charset="0"/>
              <a:ea typeface="Arial" charset="0"/>
              <a:cs typeface="Arial" charset="0"/>
            </a:endParaRPr>
          </a:p>
          <a:p>
            <a:endParaRPr lang="es-ES_tradnl" dirty="0" smtClean="0">
              <a:hlinkClick r:id=""/>
            </a:endParaRPr>
          </a:p>
          <a:p>
            <a:r>
              <a:rPr lang="es-ES_tradnl" dirty="0" smtClean="0">
                <a:hlinkClick r:id=""/>
              </a:rPr>
              <a:t>https://www.epa.gov/ozone-layer-protection/ozone-depleting-substances</a:t>
            </a:r>
            <a:endParaRPr lang="es-ES_tradnl" dirty="0" smtClean="0"/>
          </a:p>
          <a:p>
            <a:endParaRPr lang="es-ES_tradnl" dirty="0" smtClean="0"/>
          </a:p>
          <a:p>
            <a:r>
              <a:rPr lang="es-ES_tradnl" dirty="0" smtClean="0">
                <a:hlinkClick r:id="rId3"/>
              </a:rPr>
              <a:t>http://www.unep.fr/ozonaction/information/mmcfiles/7659-s-Guide_NOU.pdf</a:t>
            </a:r>
            <a:r>
              <a:rPr lang="es-ES_tradnl" dirty="0" smtClean="0">
                <a:hlinkClick r:id="rId4"/>
              </a:rPr>
              <a:t>https://cienciadesofa.com/2015/03/respuestas-lviii-respuestas-rapidas-a-varias-preguntas-que-os-intrigan.html</a:t>
            </a:r>
            <a:endParaRPr lang="es-ES_tradnl" dirty="0" smtClean="0"/>
          </a:p>
          <a:p>
            <a:endParaRPr lang="es-ES_tradnl" dirty="0" smtClean="0"/>
          </a:p>
          <a:p>
            <a:r>
              <a:rPr lang="es-ES_tradnl" dirty="0" smtClean="0">
                <a:hlinkClick r:id="rId5"/>
              </a:rPr>
              <a:t>http://www.pnuma.org/ozono/curso/pdf/m1.pdf</a:t>
            </a:r>
            <a:endParaRPr lang="es-ES_tradnl" dirty="0" smtClean="0"/>
          </a:p>
          <a:p>
            <a:endParaRPr lang="es-ES_tradnl" dirty="0" smtClean="0"/>
          </a:p>
          <a:p>
            <a:r>
              <a:rPr lang="es-ES_tradnl" dirty="0" smtClean="0">
                <a:hlinkClick r:id="rId6"/>
              </a:rPr>
              <a:t>https://www.gobiernodecanarias.org/medioambiente/temas/prevencion-y-calidad-ambiental/contaminacion_ambiental/sustencias_que_agotan_la_capa_de_ozono/que_son/</a:t>
            </a:r>
            <a:endParaRPr lang="es-ES_tradnl" dirty="0" smtClean="0"/>
          </a:p>
          <a:p>
            <a:endParaRPr lang="es-ES_tradnl" dirty="0" smtClean="0"/>
          </a:p>
          <a:p>
            <a:r>
              <a:rPr lang="es-ES_tradnl" sz="1200" b="0" i="0" kern="1200" dirty="0" smtClean="0">
                <a:solidFill>
                  <a:schemeClr val="tx1"/>
                </a:solidFill>
                <a:effectLst/>
                <a:latin typeface="+mn-lt"/>
                <a:ea typeface="+mn-ea"/>
                <a:cs typeface="+mn-cs"/>
              </a:rPr>
              <a:t>Las sustancias que agotan la capa de ozono (SAO) son sustancias químicas que tienen el potencial de reaccionar con las moléculas de ozono de la estratosfera en una reacción fotoquímica en cadena. Una vez destruida una molécula de ozono, la SAO está disponible para destruir otras más. La duración de la vida destructiva de una SAO puede extenderse entre los 100 y 400 años, dependiendo del tipo de SAO. Por consiguiente, una molécula de SAO puede destruir cientos de miles de moléculas de ozono.</a:t>
            </a:r>
            <a:endParaRPr lang="es-ES_tradnl" dirty="0" smtClean="0"/>
          </a:p>
          <a:p>
            <a:endParaRPr lang="es-ES_tradnl" dirty="0" smtClean="0"/>
          </a:p>
          <a:p>
            <a:endParaRPr lang="es-ES_tradnl" dirty="0" smtClean="0"/>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22</a:t>
            </a:fld>
            <a:endParaRPr lang="es-ES_tradnl"/>
          </a:p>
        </p:txBody>
      </p:sp>
    </p:spTree>
    <p:extLst>
      <p:ext uri="{BB962C8B-B14F-4D97-AF65-F5344CB8AC3E}">
        <p14:creationId xmlns:p14="http://schemas.microsoft.com/office/powerpoint/2010/main" val="155216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hlinkClick r:id="rId3"/>
              </a:rPr>
              <a:t>https://www.epa.gov/ozone-layer-protection/ozone-depleting-substances</a:t>
            </a:r>
            <a:endParaRPr lang="es-ES_tradnl" dirty="0" smtClean="0"/>
          </a:p>
          <a:p>
            <a:endParaRPr lang="es-ES_tradnl" dirty="0" smtClean="0"/>
          </a:p>
          <a:p>
            <a:r>
              <a:rPr lang="es-ES_tradnl" dirty="0" smtClean="0">
                <a:hlinkClick r:id="rId4"/>
              </a:rPr>
              <a:t>http://www.unep.fr/ozonaction/information/mmcfiles/7659-s-Guide_NOU.pdf</a:t>
            </a:r>
            <a:r>
              <a:rPr lang="es-ES_tradnl" dirty="0" smtClean="0">
                <a:hlinkClick r:id="rId5"/>
              </a:rPr>
              <a:t>https://cienciadesofa.com/2015/03/respuestas-lviii-respuestas-rapidas-a-varias-preguntas-que-os-intrigan.html</a:t>
            </a:r>
            <a:endParaRPr lang="es-ES_tradnl" dirty="0" smtClean="0"/>
          </a:p>
          <a:p>
            <a:endParaRPr lang="es-ES_tradnl" dirty="0" smtClean="0"/>
          </a:p>
          <a:p>
            <a:r>
              <a:rPr lang="es-ES_tradnl" dirty="0" smtClean="0">
                <a:hlinkClick r:id="rId6"/>
              </a:rPr>
              <a:t>http://www.pnuma.org/ozono/curso/pdf/m1.pdf</a:t>
            </a:r>
            <a:endParaRPr lang="es-ES_tradnl" dirty="0" smtClean="0"/>
          </a:p>
          <a:p>
            <a:endParaRPr lang="es-ES_tradnl" dirty="0" smtClean="0"/>
          </a:p>
          <a:p>
            <a:r>
              <a:rPr lang="es-ES_tradnl" sz="1200" b="1" i="0" kern="1200" dirty="0" smtClean="0">
                <a:solidFill>
                  <a:schemeClr val="tx1"/>
                </a:solidFill>
                <a:effectLst/>
                <a:latin typeface="+mn-lt"/>
                <a:ea typeface="+mn-ea"/>
                <a:cs typeface="+mn-cs"/>
              </a:rPr>
              <a:t>refrigerantes</a:t>
            </a:r>
            <a:endParaRPr lang="es-ES_tradnl" sz="1200" b="0" i="0" kern="1200" dirty="0" smtClean="0">
              <a:solidFill>
                <a:schemeClr val="tx1"/>
              </a:solidFill>
              <a:effectLst/>
              <a:latin typeface="+mn-lt"/>
              <a:ea typeface="+mn-ea"/>
              <a:cs typeface="+mn-cs"/>
            </a:endParaRPr>
          </a:p>
          <a:p>
            <a:r>
              <a:rPr lang="es-ES_tradnl" sz="1200" b="0" i="0" kern="1200" dirty="0" smtClean="0">
                <a:solidFill>
                  <a:schemeClr val="tx1"/>
                </a:solidFill>
                <a:effectLst/>
                <a:latin typeface="+mn-lt"/>
                <a:ea typeface="+mn-ea"/>
                <a:cs typeface="+mn-cs"/>
              </a:rPr>
              <a:t>En la mayoría de los países en desarrollo, el sector más grande que aún sigue empleando sustancias que agotan la capa de ozono (SAO) es el de mantenimiento de equipos de refrigeración y aire acondicionado, donde los CFC y HCFC se utilizan como refrigerantes en los circuitos de enfriamiento. Las SAO se emplean como refrigerantes en los sistemas de refrigeración y aire acondicionado y en los de bombas de calor.</a:t>
            </a:r>
          </a:p>
          <a:p>
            <a:r>
              <a:rPr lang="es-ES_tradnl" sz="1200" b="0" i="0" kern="1200" dirty="0" smtClean="0">
                <a:solidFill>
                  <a:schemeClr val="tx1"/>
                </a:solidFill>
                <a:effectLst/>
                <a:latin typeface="+mn-lt"/>
                <a:ea typeface="+mn-ea"/>
                <a:cs typeface="+mn-cs"/>
              </a:rPr>
              <a:t>Los refrigerantes CFC se están reemplazando gradualmente por otras sustancias, que son menos nocivas para la capa de ozono, por ejemplo: refrigerantes HCFC (PAO y PCG&gt;0), refrigerantes HFC (PAO=0 pero PCG&gt;0) y refrigerantes hidrocarburos (PAO y PCG=0). Muchos refrigeradores domésticos emplean CFC-12. Los sistemas de refrigeración comercial que se usan para exhibir y almacenar alimentos frescos y congelados pueden utilizar como refrigerante: CFC-12, R-502 (mezcla de CFC-115 y HCFC-22) o HCFC-22. Los sistemas de refrigeración y aire acondicionado que se emplean en los recipientes para el transporte en ruta y en ferrocarril y en los barcos de carga o de pasajeros pueden contener CFC-11, CFC-12, CFC-14, HCFC-22 o mezclas que contienen los CFC siguientes: R-500 (mezcla de CFC-12 y HFC-152a) y R-502 (mezcla de CFC-115 y HCFC-22).</a:t>
            </a:r>
          </a:p>
          <a:p>
            <a:r>
              <a:rPr lang="es-ES_tradnl" sz="1200" b="0" i="0" kern="1200" dirty="0" smtClean="0">
                <a:solidFill>
                  <a:schemeClr val="tx1"/>
                </a:solidFill>
                <a:effectLst/>
                <a:latin typeface="+mn-lt"/>
                <a:ea typeface="+mn-ea"/>
                <a:cs typeface="+mn-cs"/>
              </a:rPr>
              <a:t>Los sistemas de aire acondicionado y de bombas de calor para edificios pueden contener grandes cantidades de HCFC-22, CFC-11, CFC-12 o CFC-114 como refrigerantes. La mayoría de los automóviles antiguos utilizan con frecuencia refrigerantes CFC para sus sistemas de aire acondicionado. Muchos de los refrigerantes utilizados para sustituir el CFC-12 están basados en mezclas que contienen HCFC.</a:t>
            </a:r>
          </a:p>
          <a:p>
            <a:r>
              <a:rPr lang="es-ES_tradnl" sz="1200" b="1" i="0" kern="1200" dirty="0" smtClean="0">
                <a:solidFill>
                  <a:schemeClr val="tx1"/>
                </a:solidFill>
                <a:effectLst/>
                <a:latin typeface="+mn-lt"/>
                <a:ea typeface="+mn-ea"/>
                <a:cs typeface="+mn-cs"/>
              </a:rPr>
              <a:t>Agentes espumantes</a:t>
            </a:r>
            <a:endParaRPr lang="es-ES_tradnl" sz="1200" b="0" i="0" kern="1200" dirty="0" smtClean="0">
              <a:solidFill>
                <a:schemeClr val="tx1"/>
              </a:solidFill>
              <a:effectLst/>
              <a:latin typeface="+mn-lt"/>
              <a:ea typeface="+mn-ea"/>
              <a:cs typeface="+mn-cs"/>
            </a:endParaRPr>
          </a:p>
          <a:p>
            <a:r>
              <a:rPr lang="es-ES_tradnl" sz="1200" b="0" i="0" kern="1200" dirty="0" smtClean="0">
                <a:solidFill>
                  <a:schemeClr val="tx1"/>
                </a:solidFill>
                <a:effectLst/>
                <a:latin typeface="+mn-lt"/>
                <a:ea typeface="+mn-ea"/>
                <a:cs typeface="+mn-cs"/>
              </a:rPr>
              <a:t>Con anterioridad a los controles regulatorios, el CFC-11 era el agente espumante más común en la fabricación de espumas de poliuretano, fenólicas, de </a:t>
            </a:r>
            <a:r>
              <a:rPr lang="es-ES_tradnl" sz="1200" b="0" i="0" kern="1200" dirty="0" err="1" smtClean="0">
                <a:solidFill>
                  <a:schemeClr val="tx1"/>
                </a:solidFill>
                <a:effectLst/>
                <a:latin typeface="+mn-lt"/>
                <a:ea typeface="+mn-ea"/>
                <a:cs typeface="+mn-cs"/>
              </a:rPr>
              <a:t>poliestireno</a:t>
            </a:r>
            <a:r>
              <a:rPr lang="es-ES_tradnl" sz="1200" b="0" i="0" kern="1200" dirty="0" smtClean="0">
                <a:solidFill>
                  <a:schemeClr val="tx1"/>
                </a:solidFill>
                <a:effectLst/>
                <a:latin typeface="+mn-lt"/>
                <a:ea typeface="+mn-ea"/>
                <a:cs typeface="+mn-cs"/>
              </a:rPr>
              <a:t> y </a:t>
            </a:r>
            <a:r>
              <a:rPr lang="es-ES_tradnl" sz="1200" b="0" i="0" kern="1200" dirty="0" err="1" smtClean="0">
                <a:solidFill>
                  <a:schemeClr val="tx1"/>
                </a:solidFill>
                <a:effectLst/>
                <a:latin typeface="+mn-lt"/>
                <a:ea typeface="+mn-ea"/>
                <a:cs typeface="+mn-cs"/>
              </a:rPr>
              <a:t>poliolefínicas</a:t>
            </a:r>
            <a:r>
              <a:rPr lang="es-ES_tradnl" sz="1200" b="0" i="0" kern="1200" dirty="0" smtClean="0">
                <a:solidFill>
                  <a:schemeClr val="tx1"/>
                </a:solidFill>
                <a:effectLst/>
                <a:latin typeface="+mn-lt"/>
                <a:ea typeface="+mn-ea"/>
                <a:cs typeface="+mn-cs"/>
              </a:rPr>
              <a:t>. Las espumas se emplean en una amplia variedad de productos y para el aislamiento. El CFC-11 se está reemplazando progresivamente con HCFC-141b o con sustancias alternativas que no agotan la capa de ozono.</a:t>
            </a:r>
          </a:p>
          <a:p>
            <a:r>
              <a:rPr lang="es-ES_tradnl" sz="1200" b="1" i="0" kern="1200" dirty="0" smtClean="0">
                <a:solidFill>
                  <a:schemeClr val="tx1"/>
                </a:solidFill>
                <a:effectLst/>
                <a:latin typeface="+mn-lt"/>
                <a:ea typeface="+mn-ea"/>
                <a:cs typeface="+mn-cs"/>
              </a:rPr>
              <a:t>Solventes de limpieza</a:t>
            </a:r>
            <a:endParaRPr lang="es-ES_tradnl" sz="1200" b="0" i="0" kern="1200" dirty="0" smtClean="0">
              <a:solidFill>
                <a:schemeClr val="tx1"/>
              </a:solidFill>
              <a:effectLst/>
              <a:latin typeface="+mn-lt"/>
              <a:ea typeface="+mn-ea"/>
              <a:cs typeface="+mn-cs"/>
            </a:endParaRPr>
          </a:p>
          <a:p>
            <a:r>
              <a:rPr lang="es-ES_tradnl" sz="1200" b="0" i="0" kern="1200" dirty="0" smtClean="0">
                <a:solidFill>
                  <a:schemeClr val="tx1"/>
                </a:solidFill>
                <a:effectLst/>
                <a:latin typeface="+mn-lt"/>
                <a:ea typeface="+mn-ea"/>
                <a:cs typeface="+mn-cs"/>
              </a:rPr>
              <a:t>El CFC-113 se ha usado ampliamente como solvente de limpieza en los procesos de producción en los que se arman productos electrónicos, en la limpieza de precisión y en el desengrase general de metales durante la fabricación. También se emplea en la industria textil para la limpieza en seco y para la limpieza de manchas. Otros solventes que agotan la capa de ozono incluyen el </a:t>
            </a:r>
            <a:r>
              <a:rPr lang="es-ES_tradnl" sz="1200" b="0" i="0" kern="1200" dirty="0" err="1" smtClean="0">
                <a:solidFill>
                  <a:schemeClr val="tx1"/>
                </a:solidFill>
                <a:effectLst/>
                <a:latin typeface="+mn-lt"/>
                <a:ea typeface="+mn-ea"/>
                <a:cs typeface="+mn-cs"/>
              </a:rPr>
              <a:t>metilcloroformo</a:t>
            </a:r>
            <a:r>
              <a:rPr lang="es-ES_tradnl" sz="1200" b="0" i="0" kern="1200" dirty="0" smtClean="0">
                <a:solidFill>
                  <a:schemeClr val="tx1"/>
                </a:solidFill>
                <a:effectLst/>
                <a:latin typeface="+mn-lt"/>
                <a:ea typeface="+mn-ea"/>
                <a:cs typeface="+mn-cs"/>
              </a:rPr>
              <a:t> y el tetracloruro de carbono.</a:t>
            </a:r>
          </a:p>
          <a:p>
            <a:r>
              <a:rPr lang="es-ES_tradnl" sz="1200" b="1" i="0" kern="1200" dirty="0" smtClean="0">
                <a:solidFill>
                  <a:schemeClr val="tx1"/>
                </a:solidFill>
                <a:effectLst/>
                <a:latin typeface="+mn-lt"/>
                <a:ea typeface="+mn-ea"/>
                <a:cs typeface="+mn-cs"/>
              </a:rPr>
              <a:t>Propulsores</a:t>
            </a:r>
            <a:endParaRPr lang="es-ES_tradnl" sz="1200" b="0" i="0" kern="1200" dirty="0" smtClean="0">
              <a:solidFill>
                <a:schemeClr val="tx1"/>
              </a:solidFill>
              <a:effectLst/>
              <a:latin typeface="+mn-lt"/>
              <a:ea typeface="+mn-ea"/>
              <a:cs typeface="+mn-cs"/>
            </a:endParaRPr>
          </a:p>
          <a:p>
            <a:r>
              <a:rPr lang="es-ES_tradnl" sz="1200" b="0" i="0" kern="1200" dirty="0" smtClean="0">
                <a:solidFill>
                  <a:schemeClr val="tx1"/>
                </a:solidFill>
                <a:effectLst/>
                <a:latin typeface="+mn-lt"/>
                <a:ea typeface="+mn-ea"/>
                <a:cs typeface="+mn-cs"/>
              </a:rPr>
              <a:t>El CFC-11 y el CFC-12 fueron usados ampliamente como propulsores de aerosoles porque no son inflamables, no son explosivos y no tienen propiedades tóxicas. El CFC-14 se ha usado para distribuir productos que contienen alcohol. CFC-113 se ha usado y se usa en aerosoles destinados a la limpieza. Se pueden producir en forma altamente pura y son buenos solventes.</a:t>
            </a:r>
          </a:p>
          <a:p>
            <a:r>
              <a:rPr lang="es-ES_tradnl" sz="1200" b="0" i="0" kern="1200" dirty="0" smtClean="0">
                <a:solidFill>
                  <a:schemeClr val="tx1"/>
                </a:solidFill>
                <a:effectLst/>
                <a:latin typeface="+mn-lt"/>
                <a:ea typeface="+mn-ea"/>
                <a:cs typeface="+mn-cs"/>
              </a:rPr>
              <a:t>Los productos que vienen en aerosol incluyen lacas, desodorantes, espumas de afeitar, perfumes, insecticidas, limpiavidrios, limpiahornos, productos farmacéuticos, productos veterinarios, pinturas, gomas, lubricantes y aceites.</a:t>
            </a:r>
          </a:p>
          <a:p>
            <a:r>
              <a:rPr lang="es-ES_tradnl" sz="1200" b="0" i="0" kern="1200" dirty="0" smtClean="0">
                <a:solidFill>
                  <a:schemeClr val="tx1"/>
                </a:solidFill>
                <a:effectLst/>
                <a:latin typeface="+mn-lt"/>
                <a:ea typeface="+mn-ea"/>
                <a:cs typeface="+mn-cs"/>
              </a:rPr>
              <a:t>A mediados de los años 70, la utilización de propulsores CFC en productos en aerosol representaba el 60 por ciento de todo el CFC-11 y CFC-12 usado en el mundo. A finales de los años 70, los países comenzaron a prohibir o restringir la utilización de los CFC en los productos en aerosol.</a:t>
            </a:r>
          </a:p>
          <a:p>
            <a:r>
              <a:rPr lang="es-ES_tradnl" sz="1200" b="1" i="0" kern="1200" dirty="0" smtClean="0">
                <a:solidFill>
                  <a:schemeClr val="tx1"/>
                </a:solidFill>
                <a:effectLst/>
                <a:latin typeface="+mn-lt"/>
                <a:ea typeface="+mn-ea"/>
                <a:cs typeface="+mn-cs"/>
              </a:rPr>
              <a:t>Esterilizantes</a:t>
            </a:r>
            <a:endParaRPr lang="es-ES_tradnl" sz="1200" b="0" i="0" kern="1200" dirty="0" smtClean="0">
              <a:solidFill>
                <a:schemeClr val="tx1"/>
              </a:solidFill>
              <a:effectLst/>
              <a:latin typeface="+mn-lt"/>
              <a:ea typeface="+mn-ea"/>
              <a:cs typeface="+mn-cs"/>
            </a:endParaRPr>
          </a:p>
          <a:p>
            <a:r>
              <a:rPr lang="es-ES_tradnl" sz="1200" b="0" i="0" kern="1200" dirty="0" smtClean="0">
                <a:solidFill>
                  <a:schemeClr val="tx1"/>
                </a:solidFill>
                <a:effectLst/>
                <a:latin typeface="+mn-lt"/>
                <a:ea typeface="+mn-ea"/>
                <a:cs typeface="+mn-cs"/>
              </a:rPr>
              <a:t>Las mezclas de CFC-12 y óxido de etileno se usan en la esterilización médica. El compuesto de CFC reduce la inflamabilidad y el riesgo de explosiones que presenta el óxido de etileno. La mezcla más común contiene 88 por ciento en peso de CFC-12 y se conoce comúnmente como 12/88. El óxido de etileno es particularmente útil para esterilizar objetos que son sensibles al calor y a la humedad, como por ejemplo catéteres y equipos médicos, que usan fibra óptica.</a:t>
            </a:r>
          </a:p>
          <a:p>
            <a:r>
              <a:rPr lang="es-ES_tradnl" sz="1200" b="1" i="0" kern="1200" dirty="0" smtClean="0">
                <a:solidFill>
                  <a:schemeClr val="tx1"/>
                </a:solidFill>
                <a:effectLst/>
                <a:latin typeface="+mn-lt"/>
                <a:ea typeface="+mn-ea"/>
                <a:cs typeface="+mn-cs"/>
              </a:rPr>
              <a:t>Extintores de incendio</a:t>
            </a:r>
            <a:endParaRPr lang="es-ES_tradnl" sz="1200" b="0" i="0" kern="1200" dirty="0" smtClean="0">
              <a:solidFill>
                <a:schemeClr val="tx1"/>
              </a:solidFill>
              <a:effectLst/>
              <a:latin typeface="+mn-lt"/>
              <a:ea typeface="+mn-ea"/>
              <a:cs typeface="+mn-cs"/>
            </a:endParaRPr>
          </a:p>
          <a:p>
            <a:r>
              <a:rPr lang="es-ES_tradnl" sz="1200" b="0" i="0" kern="1200" dirty="0" smtClean="0">
                <a:solidFill>
                  <a:schemeClr val="tx1"/>
                </a:solidFill>
                <a:effectLst/>
                <a:latin typeface="+mn-lt"/>
                <a:ea typeface="+mn-ea"/>
                <a:cs typeface="+mn-cs"/>
              </a:rPr>
              <a:t>Los </a:t>
            </a:r>
            <a:r>
              <a:rPr lang="es-ES_tradnl" sz="1200" b="0" i="0" kern="1200" dirty="0" err="1" smtClean="0">
                <a:solidFill>
                  <a:schemeClr val="tx1"/>
                </a:solidFill>
                <a:effectLst/>
                <a:latin typeface="+mn-lt"/>
                <a:ea typeface="+mn-ea"/>
                <a:cs typeface="+mn-cs"/>
              </a:rPr>
              <a:t>halones</a:t>
            </a:r>
            <a:r>
              <a:rPr lang="es-ES_tradnl" sz="1200" b="0" i="0" kern="1200" dirty="0" smtClean="0">
                <a:solidFill>
                  <a:schemeClr val="tx1"/>
                </a:solidFill>
                <a:effectLst/>
                <a:latin typeface="+mn-lt"/>
                <a:ea typeface="+mn-ea"/>
                <a:cs typeface="+mn-cs"/>
              </a:rPr>
              <a:t> y los HBFC fueron usados ampliamente como extintores de incendio y en la mayoría de los casos se los reemplaza por espumas o dióxido de carbono.</a:t>
            </a:r>
          </a:p>
          <a:p>
            <a:r>
              <a:rPr lang="es-ES_tradnl" sz="1200" b="1" i="0" kern="1200" dirty="0" smtClean="0">
                <a:solidFill>
                  <a:schemeClr val="tx1"/>
                </a:solidFill>
                <a:effectLst/>
                <a:latin typeface="+mn-lt"/>
                <a:ea typeface="+mn-ea"/>
                <a:cs typeface="+mn-cs"/>
              </a:rPr>
              <a:t>Fumigantes</a:t>
            </a:r>
            <a:endParaRPr lang="es-ES_tradnl" sz="1200" b="0" i="0" kern="1200" dirty="0" smtClean="0">
              <a:solidFill>
                <a:schemeClr val="tx1"/>
              </a:solidFill>
              <a:effectLst/>
              <a:latin typeface="+mn-lt"/>
              <a:ea typeface="+mn-ea"/>
              <a:cs typeface="+mn-cs"/>
            </a:endParaRPr>
          </a:p>
          <a:p>
            <a:r>
              <a:rPr lang="es-ES_tradnl" sz="1200" b="0" i="0" kern="1200" dirty="0" smtClean="0">
                <a:solidFill>
                  <a:schemeClr val="tx1"/>
                </a:solidFill>
                <a:effectLst/>
                <a:latin typeface="+mn-lt"/>
                <a:ea typeface="+mn-ea"/>
                <a:cs typeface="+mn-cs"/>
              </a:rPr>
              <a:t>El bromuro de metilo ha sido y es usado extensamente como plaguicida para la fumigación del suelo con el propósito de proteger las cosechas y prevenir pestes. También se emplea en las aplicaciones exentas para cuarentena y </a:t>
            </a:r>
            <a:r>
              <a:rPr lang="es-ES_tradnl" sz="1200" b="0" i="0" kern="1200" dirty="0" err="1" smtClean="0">
                <a:solidFill>
                  <a:schemeClr val="tx1"/>
                </a:solidFill>
                <a:effectLst/>
                <a:latin typeface="+mn-lt"/>
                <a:ea typeface="+mn-ea"/>
                <a:cs typeface="+mn-cs"/>
              </a:rPr>
              <a:t>preembarque</a:t>
            </a:r>
            <a:r>
              <a:rPr lang="es-ES_tradnl" sz="1200" b="0" i="0" kern="1200" dirty="0" smtClean="0">
                <a:solidFill>
                  <a:schemeClr val="tx1"/>
                </a:solidFill>
                <a:effectLst/>
                <a:latin typeface="+mn-lt"/>
                <a:ea typeface="+mn-ea"/>
                <a:cs typeface="+mn-cs"/>
              </a:rPr>
              <a:t>, tal como veremos en el punto correspondiente a las exenciones para el uso y la producción de SAO.</a:t>
            </a:r>
          </a:p>
          <a:p>
            <a:r>
              <a:rPr lang="es-ES_tradnl" sz="1200" b="1" i="0" kern="1200" dirty="0" smtClean="0">
                <a:solidFill>
                  <a:schemeClr val="tx1"/>
                </a:solidFill>
                <a:effectLst/>
                <a:latin typeface="+mn-lt"/>
                <a:ea typeface="+mn-ea"/>
                <a:cs typeface="+mn-cs"/>
              </a:rPr>
              <a:t>Materias primas</a:t>
            </a:r>
            <a:endParaRPr lang="es-ES_tradnl" sz="1200" b="0" i="0" kern="1200" dirty="0" smtClean="0">
              <a:solidFill>
                <a:schemeClr val="tx1"/>
              </a:solidFill>
              <a:effectLst/>
              <a:latin typeface="+mn-lt"/>
              <a:ea typeface="+mn-ea"/>
              <a:cs typeface="+mn-cs"/>
            </a:endParaRPr>
          </a:p>
          <a:p>
            <a:r>
              <a:rPr lang="es-ES_tradnl" sz="1200" b="0" i="0" kern="1200" dirty="0" smtClean="0">
                <a:solidFill>
                  <a:schemeClr val="tx1"/>
                </a:solidFill>
                <a:effectLst/>
                <a:latin typeface="+mn-lt"/>
                <a:ea typeface="+mn-ea"/>
                <a:cs typeface="+mn-cs"/>
              </a:rPr>
              <a:t>El HCFC y el tetracloruro de carbono se emplean comúnmente como materias primas en síntesis químicas. El tetracloruro de carbono se usa como agente de proceso para la producción de otros productos químicos. Las SAO que se usan como materias primas no suelen liberarse a la atmósfera y por ende no contribuyen al agotamiento de la capa de ozono.</a:t>
            </a:r>
          </a:p>
          <a:p>
            <a:endParaRPr lang="es-ES_tradnl" dirty="0" smtClean="0"/>
          </a:p>
          <a:p>
            <a:endParaRPr lang="es-ES_tradnl" dirty="0" smtClean="0"/>
          </a:p>
          <a:p>
            <a:endParaRPr lang="es-ES_tradnl" dirty="0" smtClean="0"/>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23</a:t>
            </a:fld>
            <a:endParaRPr lang="es-ES_tradnl"/>
          </a:p>
        </p:txBody>
      </p:sp>
    </p:spTree>
    <p:extLst>
      <p:ext uri="{BB962C8B-B14F-4D97-AF65-F5344CB8AC3E}">
        <p14:creationId xmlns:p14="http://schemas.microsoft.com/office/powerpoint/2010/main" val="845003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hlinkClick r:id="rId3"/>
              </a:rPr>
              <a:t>https://www.epa.gov/ozone-layer-protection/ozone-depleting-substances</a:t>
            </a:r>
            <a:endParaRPr lang="es-ES_tradnl" dirty="0" smtClean="0"/>
          </a:p>
          <a:p>
            <a:endParaRPr lang="es-ES_tradnl" dirty="0" smtClean="0"/>
          </a:p>
          <a:p>
            <a:r>
              <a:rPr lang="es-ES_tradnl" dirty="0" smtClean="0">
                <a:hlinkClick r:id="rId4"/>
              </a:rPr>
              <a:t>http://www.unep.fr/ozonaction/information/mmcfiles/7659-s-Guide_NOU.pdf</a:t>
            </a:r>
            <a:r>
              <a:rPr lang="es-ES_tradnl" dirty="0" smtClean="0">
                <a:hlinkClick r:id="rId5"/>
              </a:rPr>
              <a:t>https://cienciadesofa.com/2015/03/respuestas-lviii-respuestas-rapidas-a-varias-preguntas-que-os-intrigan.html</a:t>
            </a:r>
            <a:endParaRPr lang="es-ES_tradnl" dirty="0" smtClean="0"/>
          </a:p>
          <a:p>
            <a:endParaRPr lang="es-ES_tradnl" dirty="0" smtClean="0"/>
          </a:p>
          <a:p>
            <a:r>
              <a:rPr lang="es-ES_tradnl" dirty="0" smtClean="0">
                <a:hlinkClick r:id="rId6"/>
              </a:rPr>
              <a:t>http://www.pnuma.org/ozono/curso/pdf/m1.pdf</a:t>
            </a:r>
            <a:endParaRPr lang="es-ES_tradnl" dirty="0" smtClean="0"/>
          </a:p>
          <a:p>
            <a:endParaRPr lang="es-ES_tradnl" dirty="0" smtClean="0"/>
          </a:p>
          <a:p>
            <a:endParaRPr lang="es-ES_tradnl" dirty="0" smtClean="0"/>
          </a:p>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24</a:t>
            </a:fld>
            <a:endParaRPr lang="es-ES_tradnl"/>
          </a:p>
        </p:txBody>
      </p:sp>
    </p:spTree>
    <p:extLst>
      <p:ext uri="{BB962C8B-B14F-4D97-AF65-F5344CB8AC3E}">
        <p14:creationId xmlns:p14="http://schemas.microsoft.com/office/powerpoint/2010/main" val="1259298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50000"/>
              </a:lnSpc>
            </a:pPr>
            <a:r>
              <a:rPr lang="es-DO" sz="1200" dirty="0" smtClean="0">
                <a:latin typeface="Verdana" charset="0"/>
                <a:ea typeface="Verdana" charset="0"/>
                <a:cs typeface="Verdana" charset="0"/>
              </a:rPr>
              <a:t>Versión libre de la línea de tiempo a partir de : </a:t>
            </a:r>
            <a:r>
              <a:rPr lang="es-DO" dirty="0" smtClean="0">
                <a:hlinkClick r:id="rId3"/>
              </a:rPr>
              <a:t>http://www.mvotma.gub.uy/ozono/protocolo-de-montreal#2016-enmienda-de-kigali</a:t>
            </a:r>
            <a:r>
              <a:rPr lang="es-DO" dirty="0" smtClean="0"/>
              <a:t>  y </a:t>
            </a:r>
            <a:r>
              <a:rPr lang="es-DO" dirty="0" smtClean="0">
                <a:hlinkClick r:id="rId4"/>
              </a:rPr>
              <a:t>http://www.unep.fr/ozonaction/information/mmcfiles/7659-s-Guide_NOU.pdf</a:t>
            </a:r>
            <a:endParaRPr lang="es-DO" sz="1200" dirty="0" smtClean="0">
              <a:latin typeface="Verdana" charset="0"/>
              <a:ea typeface="Verdana" charset="0"/>
              <a:cs typeface="Verdana" charset="0"/>
            </a:endParaRPr>
          </a:p>
          <a:p>
            <a:pPr>
              <a:lnSpc>
                <a:spcPct val="150000"/>
              </a:lnSpc>
            </a:pPr>
            <a:endParaRPr lang="es-DO" sz="1200" dirty="0" smtClean="0">
              <a:latin typeface="Verdana" charset="0"/>
              <a:ea typeface="Verdana" charset="0"/>
              <a:cs typeface="Verdana" charset="0"/>
            </a:endParaRPr>
          </a:p>
          <a:p>
            <a:pPr>
              <a:lnSpc>
                <a:spcPct val="150000"/>
              </a:lnSpc>
            </a:pPr>
            <a:r>
              <a:rPr lang="es-DO" sz="1200" dirty="0" smtClean="0">
                <a:latin typeface="Verdana" charset="0"/>
                <a:ea typeface="Verdana" charset="0"/>
                <a:cs typeface="Verdana" charset="0"/>
              </a:rPr>
              <a:t>En </a:t>
            </a:r>
            <a:r>
              <a:rPr lang="es-DO" sz="1200" b="1" dirty="0" smtClean="0">
                <a:solidFill>
                  <a:srgbClr val="FF0000"/>
                </a:solidFill>
                <a:latin typeface="Verdana" charset="0"/>
                <a:ea typeface="Verdana" charset="0"/>
                <a:cs typeface="Verdana" charset="0"/>
              </a:rPr>
              <a:t>1987 </a:t>
            </a:r>
            <a:r>
              <a:rPr lang="es-DO" sz="1200" dirty="0" smtClean="0">
                <a:latin typeface="Verdana" charset="0"/>
                <a:ea typeface="Verdana" charset="0"/>
                <a:cs typeface="Verdana" charset="0"/>
              </a:rPr>
              <a:t>un total de </a:t>
            </a:r>
            <a:r>
              <a:rPr lang="es-DO" sz="1200" b="1" dirty="0" smtClean="0">
                <a:solidFill>
                  <a:srgbClr val="CC00FF"/>
                </a:solidFill>
                <a:latin typeface="Verdana" charset="0"/>
                <a:ea typeface="Verdana" charset="0"/>
                <a:cs typeface="Verdana" charset="0"/>
              </a:rPr>
              <a:t>46 países firmaron </a:t>
            </a:r>
            <a:r>
              <a:rPr lang="es-DO" sz="1200" dirty="0" smtClean="0">
                <a:latin typeface="Verdana" charset="0"/>
                <a:ea typeface="Verdana" charset="0"/>
                <a:cs typeface="Verdana" charset="0"/>
              </a:rPr>
              <a:t>el "Protocolo de Montreal, relativo a las sustancias agotadoras de la capa de ozono", como resultado de los objetivos planteados por el Convenio de Viena para reducir y finalmente eliminar la producción y el consumo de sustancias responsables del agotamiento de la capa ozono. </a:t>
            </a:r>
          </a:p>
          <a:p>
            <a:pPr>
              <a:lnSpc>
                <a:spcPct val="150000"/>
              </a:lnSpc>
            </a:pPr>
            <a:r>
              <a:rPr lang="es-DO" sz="1200" dirty="0" smtClean="0">
                <a:latin typeface="Verdana" charset="0"/>
                <a:ea typeface="Verdana" charset="0"/>
                <a:cs typeface="Verdana" charset="0"/>
              </a:rPr>
              <a:t>En el </a:t>
            </a:r>
            <a:r>
              <a:rPr lang="es-DO" sz="1200" b="1" dirty="0" smtClean="0">
                <a:solidFill>
                  <a:srgbClr val="FF0000"/>
                </a:solidFill>
                <a:latin typeface="Verdana" charset="0"/>
                <a:ea typeface="Verdana" charset="0"/>
                <a:cs typeface="Verdana" charset="0"/>
              </a:rPr>
              <a:t>2009</a:t>
            </a:r>
            <a:r>
              <a:rPr lang="es-DO" sz="1200" dirty="0" smtClean="0">
                <a:latin typeface="Verdana" charset="0"/>
                <a:ea typeface="Verdana" charset="0"/>
                <a:cs typeface="Verdana" charset="0"/>
              </a:rPr>
              <a:t> se alcanzó la suscripción universal siendo </a:t>
            </a:r>
            <a:r>
              <a:rPr lang="es-DO" sz="1200" dirty="0" smtClean="0">
                <a:solidFill>
                  <a:srgbClr val="FF0000"/>
                </a:solidFill>
                <a:latin typeface="Verdana" charset="0"/>
                <a:ea typeface="Verdana" charset="0"/>
                <a:cs typeface="Verdana" charset="0"/>
              </a:rPr>
              <a:t>el primer acuerdo ambiental multilateral </a:t>
            </a:r>
            <a:r>
              <a:rPr lang="es-DO" sz="1200" dirty="0" smtClean="0">
                <a:latin typeface="Verdana" charset="0"/>
                <a:ea typeface="Verdana" charset="0"/>
                <a:cs typeface="Verdana" charset="0"/>
              </a:rPr>
              <a:t>que logró la participación </a:t>
            </a:r>
            <a:r>
              <a:rPr lang="es-DO" sz="1200" b="1" dirty="0" smtClean="0">
                <a:solidFill>
                  <a:srgbClr val="CC00FF"/>
                </a:solidFill>
                <a:latin typeface="Verdana" charset="0"/>
                <a:ea typeface="Verdana" charset="0"/>
                <a:cs typeface="Verdana" charset="0"/>
              </a:rPr>
              <a:t>de todos los países del mundo (</a:t>
            </a:r>
            <a:r>
              <a:rPr lang="es-DO" sz="1200" b="1" dirty="0" smtClean="0">
                <a:solidFill>
                  <a:srgbClr val="FF0000"/>
                </a:solidFill>
                <a:latin typeface="Verdana" charset="0"/>
                <a:ea typeface="Verdana" charset="0"/>
                <a:cs typeface="Verdana" charset="0"/>
              </a:rPr>
              <a:t>197</a:t>
            </a:r>
            <a:r>
              <a:rPr lang="es-DO" sz="1200" b="1" dirty="0" smtClean="0">
                <a:solidFill>
                  <a:srgbClr val="CC00FF"/>
                </a:solidFill>
                <a:latin typeface="Verdana" charset="0"/>
                <a:ea typeface="Verdana" charset="0"/>
                <a:cs typeface="Verdana" charset="0"/>
              </a:rPr>
              <a:t>)</a:t>
            </a:r>
            <a:r>
              <a:rPr lang="es-DO" sz="1200" dirty="0" smtClean="0">
                <a:latin typeface="Verdana" charset="0"/>
                <a:ea typeface="Verdana" charset="0"/>
                <a:cs typeface="Verdana" charset="0"/>
              </a:rPr>
              <a:t>.</a:t>
            </a:r>
          </a:p>
          <a:p>
            <a:pPr marL="0" marR="0" indent="0" algn="l" defTabSz="914400" rtl="0" eaLnBrk="1" fontAlgn="auto" latinLnBrk="0" hangingPunct="1">
              <a:lnSpc>
                <a:spcPct val="150000"/>
              </a:lnSpc>
              <a:spcBef>
                <a:spcPts val="0"/>
              </a:spcBef>
              <a:spcAft>
                <a:spcPts val="0"/>
              </a:spcAft>
              <a:buClrTx/>
              <a:buSzTx/>
              <a:buFontTx/>
              <a:buNone/>
              <a:tabLst/>
              <a:defRPr/>
            </a:pPr>
            <a:r>
              <a:rPr lang="es-DO" sz="1200" dirty="0" smtClean="0">
                <a:latin typeface="Verdana" charset="0"/>
                <a:ea typeface="Verdana" charset="0"/>
                <a:cs typeface="Verdana" charset="0"/>
              </a:rPr>
              <a:t>Su objetivo es la </a:t>
            </a:r>
            <a:r>
              <a:rPr lang="es-DO" sz="1200" b="1" dirty="0" smtClean="0">
                <a:solidFill>
                  <a:srgbClr val="CC00FF"/>
                </a:solidFill>
                <a:latin typeface="Verdana" charset="0"/>
                <a:ea typeface="Verdana" charset="0"/>
                <a:cs typeface="Verdana" charset="0"/>
              </a:rPr>
              <a:t>protección de la capa de ozono </a:t>
            </a:r>
            <a:r>
              <a:rPr lang="es-DO" sz="1200" dirty="0" smtClean="0">
                <a:latin typeface="Verdana" charset="0"/>
                <a:ea typeface="Verdana" charset="0"/>
                <a:cs typeface="Verdana" charset="0"/>
              </a:rPr>
              <a:t>mediante la toma de medidas para </a:t>
            </a:r>
            <a:r>
              <a:rPr lang="es-DO" sz="1200" b="1" dirty="0" smtClean="0">
                <a:solidFill>
                  <a:srgbClr val="CC00FF"/>
                </a:solidFill>
                <a:latin typeface="Verdana" charset="0"/>
                <a:ea typeface="Verdana" charset="0"/>
                <a:cs typeface="Verdana" charset="0"/>
              </a:rPr>
              <a:t>controlar la producción</a:t>
            </a:r>
            <a:r>
              <a:rPr lang="es-DO" sz="1200" dirty="0" smtClean="0">
                <a:latin typeface="Verdana" charset="0"/>
                <a:ea typeface="Verdana" charset="0"/>
                <a:cs typeface="Verdana" charset="0"/>
              </a:rPr>
              <a:t> total mundial y el </a:t>
            </a:r>
            <a:r>
              <a:rPr lang="es-DO" sz="1200" b="1" dirty="0" smtClean="0">
                <a:solidFill>
                  <a:srgbClr val="CC00FF"/>
                </a:solidFill>
                <a:latin typeface="Verdana" charset="0"/>
                <a:ea typeface="Verdana" charset="0"/>
                <a:cs typeface="Verdana" charset="0"/>
              </a:rPr>
              <a:t>consumo de sustancias que la agotan</a:t>
            </a:r>
            <a:r>
              <a:rPr lang="es-DO" sz="1200" dirty="0" smtClean="0">
                <a:latin typeface="Verdana" charset="0"/>
                <a:ea typeface="Verdana" charset="0"/>
                <a:cs typeface="Verdana" charset="0"/>
              </a:rPr>
              <a:t>, con el objetivo final de eliminarlas, sobre la base del </a:t>
            </a:r>
            <a:r>
              <a:rPr lang="es-DO" sz="1200" b="1" dirty="0" smtClean="0">
                <a:solidFill>
                  <a:srgbClr val="CC00FF"/>
                </a:solidFill>
                <a:latin typeface="Verdana" charset="0"/>
                <a:ea typeface="Verdana" charset="0"/>
                <a:cs typeface="Verdana" charset="0"/>
              </a:rPr>
              <a:t>progreso de los conocimientos científicos e información tecnológica</a:t>
            </a:r>
            <a:r>
              <a:rPr lang="es-DO" sz="1200" dirty="0" smtClean="0">
                <a:latin typeface="Verdana" charset="0"/>
                <a:ea typeface="Verdana" charset="0"/>
                <a:cs typeface="Verdana" charset="0"/>
              </a:rPr>
              <a:t>.</a:t>
            </a:r>
          </a:p>
          <a:p>
            <a:pPr marL="0" marR="0" indent="0" algn="l" defTabSz="914400" rtl="0" eaLnBrk="1" fontAlgn="auto" latinLnBrk="0" hangingPunct="1">
              <a:lnSpc>
                <a:spcPct val="150000"/>
              </a:lnSpc>
              <a:spcBef>
                <a:spcPts val="0"/>
              </a:spcBef>
              <a:spcAft>
                <a:spcPts val="0"/>
              </a:spcAft>
              <a:buClrTx/>
              <a:buSzTx/>
              <a:buFontTx/>
              <a:buNone/>
              <a:tabLst/>
              <a:defRPr/>
            </a:pPr>
            <a:r>
              <a:rPr lang="es-ES_tradnl" altLang="es-ES_tradnl" sz="1200" dirty="0" smtClean="0">
                <a:latin typeface="Verdana" charset="0"/>
                <a:ea typeface="Verdana" charset="0"/>
                <a:cs typeface="Verdana" charset="0"/>
              </a:rPr>
              <a:t>El </a:t>
            </a:r>
            <a:r>
              <a:rPr lang="es-ES_tradnl" altLang="es-ES_tradnl" sz="1200" dirty="0" smtClean="0">
                <a:solidFill>
                  <a:srgbClr val="FF0000"/>
                </a:solidFill>
                <a:latin typeface="Verdana" charset="0"/>
                <a:ea typeface="Verdana" charset="0"/>
                <a:cs typeface="Verdana" charset="0"/>
              </a:rPr>
              <a:t>indicador consumo </a:t>
            </a:r>
            <a:r>
              <a:rPr lang="es-ES_tradnl" altLang="es-ES_tradnl" sz="1200" dirty="0" smtClean="0">
                <a:latin typeface="Verdana" charset="0"/>
                <a:ea typeface="Verdana" charset="0"/>
                <a:cs typeface="Verdana" charset="0"/>
              </a:rPr>
              <a:t>se define como la cantidad producida más la importada menos la cantidad exportada en un año. </a:t>
            </a:r>
          </a:p>
          <a:p>
            <a:pPr>
              <a:lnSpc>
                <a:spcPct val="150000"/>
              </a:lnSpc>
            </a:pPr>
            <a:r>
              <a:rPr lang="es-DO" sz="1200" dirty="0" smtClean="0">
                <a:latin typeface="Verdana" charset="0"/>
                <a:ea typeface="Verdana" charset="0"/>
                <a:cs typeface="Verdana" charset="0"/>
              </a:rPr>
              <a:t>Las obligaciones principales de los países miembros del Protocolo, </a:t>
            </a:r>
            <a:r>
              <a:rPr lang="es-DO" sz="1200" dirty="0" smtClean="0">
                <a:solidFill>
                  <a:srgbClr val="FF0000"/>
                </a:solidFill>
                <a:latin typeface="Verdana" charset="0"/>
                <a:ea typeface="Verdana" charset="0"/>
                <a:cs typeface="Verdana" charset="0"/>
              </a:rPr>
              <a:t>es cumplir con los calendarios de congelación y eliminación de la producción y consumo de SAO y,</a:t>
            </a:r>
          </a:p>
          <a:p>
            <a:pPr>
              <a:lnSpc>
                <a:spcPct val="150000"/>
              </a:lnSpc>
            </a:pPr>
            <a:r>
              <a:rPr lang="es-DO" sz="1200" dirty="0" smtClean="0">
                <a:solidFill>
                  <a:srgbClr val="FF0000"/>
                </a:solidFill>
                <a:latin typeface="Verdana" charset="0"/>
                <a:ea typeface="Verdana" charset="0"/>
                <a:cs typeface="Verdana" charset="0"/>
              </a:rPr>
              <a:t>prohibir el comercio de estos productos con los países que no son Partes en el Protocolo</a:t>
            </a:r>
            <a:r>
              <a:rPr lang="es-DO" sz="1200" dirty="0" smtClean="0">
                <a:latin typeface="Verdana" charset="0"/>
                <a:ea typeface="Verdana" charset="0"/>
                <a:cs typeface="Verdana" charset="0"/>
              </a:rPr>
              <a:t>. </a:t>
            </a:r>
          </a:p>
          <a:p>
            <a:pPr marL="0" marR="0" indent="0" algn="l" defTabSz="914400" rtl="0" eaLnBrk="1" fontAlgn="auto" latinLnBrk="0" hangingPunct="1">
              <a:lnSpc>
                <a:spcPct val="150000"/>
              </a:lnSpc>
              <a:spcBef>
                <a:spcPts val="0"/>
              </a:spcBef>
              <a:spcAft>
                <a:spcPts val="0"/>
              </a:spcAft>
              <a:buClrTx/>
              <a:buSzTx/>
              <a:buFontTx/>
              <a:buNone/>
              <a:tabLst/>
              <a:defRPr/>
            </a:pPr>
            <a:r>
              <a:rPr lang="es-DO" sz="1200" dirty="0" smtClean="0">
                <a:latin typeface="Verdana" charset="0"/>
                <a:ea typeface="Verdana" charset="0"/>
                <a:cs typeface="Verdana" charset="0"/>
              </a:rPr>
              <a:t>Debido al alto grado de aceptación e implementación que se ha logrado, el Protocolo de Montreal </a:t>
            </a:r>
            <a:r>
              <a:rPr lang="es-DO" sz="1200" dirty="0" smtClean="0">
                <a:solidFill>
                  <a:srgbClr val="FF0000"/>
                </a:solidFill>
                <a:latin typeface="Verdana" charset="0"/>
                <a:ea typeface="Verdana" charset="0"/>
                <a:cs typeface="Verdana" charset="0"/>
              </a:rPr>
              <a:t>ha sido considerado como un ejemplo excepcional de cooperación internacional </a:t>
            </a:r>
          </a:p>
          <a:p>
            <a:pPr>
              <a:lnSpc>
                <a:spcPct val="150000"/>
              </a:lnSpc>
            </a:pPr>
            <a:endParaRPr lang="es-DO" sz="1200" dirty="0" smtClean="0">
              <a:latin typeface="Verdana" charset="0"/>
              <a:ea typeface="Verdana" charset="0"/>
              <a:cs typeface="Verdana" charset="0"/>
            </a:endParaRPr>
          </a:p>
          <a:p>
            <a:pPr marL="0" marR="0" indent="0" algn="l" defTabSz="914400" rtl="0" eaLnBrk="1" fontAlgn="auto" latinLnBrk="0" hangingPunct="1">
              <a:lnSpc>
                <a:spcPct val="150000"/>
              </a:lnSpc>
              <a:spcBef>
                <a:spcPts val="0"/>
              </a:spcBef>
              <a:spcAft>
                <a:spcPts val="0"/>
              </a:spcAft>
              <a:buClrTx/>
              <a:buSzTx/>
              <a:buFontTx/>
              <a:buNone/>
              <a:tabLst/>
              <a:defRPr/>
            </a:pPr>
            <a:endParaRPr lang="es-ES_tradnl" sz="1200" dirty="0" smtClean="0">
              <a:latin typeface="Verdana" charset="0"/>
              <a:ea typeface="Verdana" charset="0"/>
              <a:cs typeface="Verdana" charset="0"/>
            </a:endParaRPr>
          </a:p>
          <a:p>
            <a:pPr marL="0" marR="0" indent="0" algn="l" defTabSz="914400" rtl="0" eaLnBrk="1" fontAlgn="auto" latinLnBrk="0" hangingPunct="1">
              <a:lnSpc>
                <a:spcPct val="150000"/>
              </a:lnSpc>
              <a:spcBef>
                <a:spcPts val="0"/>
              </a:spcBef>
              <a:spcAft>
                <a:spcPts val="0"/>
              </a:spcAft>
              <a:buClrTx/>
              <a:buSzTx/>
              <a:buFontTx/>
              <a:buNone/>
              <a:tabLst/>
              <a:defRPr/>
            </a:pPr>
            <a:endParaRPr lang="es-DO" sz="1200" dirty="0" smtClean="0">
              <a:latin typeface="Verdana" charset="0"/>
              <a:ea typeface="Verdana" charset="0"/>
              <a:cs typeface="Verdana" charset="0"/>
            </a:endParaRPr>
          </a:p>
          <a:p>
            <a:pPr>
              <a:lnSpc>
                <a:spcPct val="150000"/>
              </a:lnSpc>
            </a:pPr>
            <a:endParaRPr lang="es-DO" sz="1200" dirty="0" smtClean="0">
              <a:latin typeface="Verdana" charset="0"/>
              <a:ea typeface="Verdana" charset="0"/>
              <a:cs typeface="Verdana" charset="0"/>
            </a:endParaRPr>
          </a:p>
          <a:p>
            <a:endParaRPr lang="es-ES_tradnl" dirty="0"/>
          </a:p>
        </p:txBody>
      </p:sp>
      <p:sp>
        <p:nvSpPr>
          <p:cNvPr id="4" name="Marcador de número de diapositiva 3"/>
          <p:cNvSpPr>
            <a:spLocks noGrp="1"/>
          </p:cNvSpPr>
          <p:nvPr>
            <p:ph type="sldNum" sz="quarter" idx="10"/>
          </p:nvPr>
        </p:nvSpPr>
        <p:spPr/>
        <p:txBody>
          <a:bodyPr/>
          <a:lstStyle/>
          <a:p>
            <a:fld id="{143FC1F4-84A3-EB4E-86E6-75004DED740F}" type="slidenum">
              <a:rPr lang="es-ES_tradnl" smtClean="0"/>
              <a:t>26</a:t>
            </a:fld>
            <a:endParaRPr lang="es-ES_tradnl"/>
          </a:p>
        </p:txBody>
      </p:sp>
    </p:spTree>
    <p:extLst>
      <p:ext uri="{BB962C8B-B14F-4D97-AF65-F5344CB8AC3E}">
        <p14:creationId xmlns:p14="http://schemas.microsoft.com/office/powerpoint/2010/main" val="534332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27</a:t>
            </a:fld>
            <a:endParaRPr lang="es-ES_tradnl"/>
          </a:p>
        </p:txBody>
      </p:sp>
    </p:spTree>
    <p:extLst>
      <p:ext uri="{BB962C8B-B14F-4D97-AF65-F5344CB8AC3E}">
        <p14:creationId xmlns:p14="http://schemas.microsoft.com/office/powerpoint/2010/main" val="76381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1A96142A-AEB3-8043-8E16-FF9A0212D5AD}" type="slidenum">
              <a:rPr lang="es-ES_tradnl" smtClean="0"/>
              <a:t>3</a:t>
            </a:fld>
            <a:endParaRPr lang="es-ES_tradnl"/>
          </a:p>
        </p:txBody>
      </p:sp>
    </p:spTree>
    <p:extLst>
      <p:ext uri="{BB962C8B-B14F-4D97-AF65-F5344CB8AC3E}">
        <p14:creationId xmlns:p14="http://schemas.microsoft.com/office/powerpoint/2010/main" val="110155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0" i="0" kern="1200" dirty="0">
                <a:solidFill>
                  <a:schemeClr val="tx1"/>
                </a:solidFill>
                <a:effectLst/>
                <a:latin typeface="+mn-lt"/>
                <a:ea typeface="+mn-ea"/>
                <a:cs typeface="+mn-cs"/>
              </a:rPr>
              <a:t>La atmósfera es la capa de gases que rodean a la litosfera e hidrosfera terrestre, que son atraídos hacia este la superficie de la tierra por la fuerza de gravedad; los gases protegen de la radiación solar ultravioleta, controlan la temperatura y evitan el ingreso de meteoritos.</a:t>
            </a:r>
          </a:p>
          <a:p>
            <a:pPr marL="261938" indent="-261938" algn="just">
              <a:spcBef>
                <a:spcPts val="600"/>
              </a:spcBef>
              <a:buClr>
                <a:schemeClr val="accent1">
                  <a:lumMod val="75000"/>
                </a:schemeClr>
              </a:buClr>
              <a:buFont typeface="Arial" pitchFamily="34" charset="0"/>
              <a:buChar char="•"/>
            </a:pPr>
            <a:r>
              <a:rPr lang="es-ES" altLang="es-ES" sz="1200" dirty="0">
                <a:latin typeface="Verdana" panose="020B0604030504040204" pitchFamily="34" charset="0"/>
                <a:ea typeface="Verdana" panose="020B0604030504040204" pitchFamily="34" charset="0"/>
                <a:cs typeface="Verdana" panose="020B0604030504040204" pitchFamily="34" charset="0"/>
              </a:rPr>
              <a:t>Constituye una capa gaseosa de ≈2.000 km de espesor</a:t>
            </a:r>
          </a:p>
          <a:p>
            <a:pPr marL="261938" indent="-261938" algn="just">
              <a:spcBef>
                <a:spcPts val="600"/>
              </a:spcBef>
              <a:buClr>
                <a:schemeClr val="accent1">
                  <a:lumMod val="75000"/>
                </a:schemeClr>
              </a:buClr>
              <a:buFont typeface="Arial" pitchFamily="34" charset="0"/>
              <a:buChar char="•"/>
            </a:pPr>
            <a:r>
              <a:rPr lang="es-ES" altLang="es-ES" sz="1200" dirty="0">
                <a:latin typeface="Verdana" panose="020B0604030504040204" pitchFamily="34" charset="0"/>
                <a:ea typeface="Verdana" panose="020B0604030504040204" pitchFamily="34" charset="0"/>
                <a:cs typeface="Verdana" panose="020B0604030504040204" pitchFamily="34" charset="0"/>
              </a:rPr>
              <a:t>Está compuesta por gases, partículas sólidas y líquidas, todos atraídos por la gravedad terrestre. </a:t>
            </a:r>
          </a:p>
          <a:p>
            <a:pPr marL="261938" indent="-261938" algn="just">
              <a:spcBef>
                <a:spcPts val="600"/>
              </a:spcBef>
              <a:buClr>
                <a:schemeClr val="accent1">
                  <a:lumMod val="75000"/>
                </a:schemeClr>
              </a:buClr>
              <a:buFont typeface="Arial" pitchFamily="34" charset="0"/>
              <a:buChar char="•"/>
            </a:pPr>
            <a:r>
              <a:rPr lang="es-ES" altLang="es-ES" sz="1200" dirty="0">
                <a:latin typeface="Verdana" panose="020B0604030504040204" pitchFamily="34" charset="0"/>
                <a:ea typeface="Verdana" panose="020B0604030504040204" pitchFamily="34" charset="0"/>
                <a:cs typeface="Verdana" panose="020B0604030504040204" pitchFamily="34" charset="0"/>
              </a:rPr>
              <a:t>En ella se producen los fenómenos climáticos y meteorológicos que afectan al planeta.</a:t>
            </a:r>
          </a:p>
          <a:p>
            <a:pPr marL="261938" indent="-261938" algn="just">
              <a:spcBef>
                <a:spcPts val="600"/>
              </a:spcBef>
              <a:buClr>
                <a:schemeClr val="accent1">
                  <a:lumMod val="75000"/>
                </a:schemeClr>
              </a:buClr>
              <a:buFont typeface="Arial" pitchFamily="34" charset="0"/>
              <a:buChar char="•"/>
            </a:pPr>
            <a:r>
              <a:rPr lang="es-ES" altLang="es-ES" sz="1200" dirty="0">
                <a:latin typeface="Verdana" panose="020B0604030504040204" pitchFamily="34" charset="0"/>
                <a:ea typeface="Verdana" panose="020B0604030504040204" pitchFamily="34" charset="0"/>
                <a:cs typeface="Verdana" panose="020B0604030504040204" pitchFamily="34" charset="0"/>
              </a:rPr>
              <a:t>Regula la entrada y salida de energía.</a:t>
            </a:r>
          </a:p>
          <a:p>
            <a:pPr marL="261938" indent="-261938" algn="just">
              <a:spcBef>
                <a:spcPts val="600"/>
              </a:spcBef>
              <a:buClr>
                <a:schemeClr val="accent1">
                  <a:lumMod val="75000"/>
                </a:schemeClr>
              </a:buClr>
              <a:buFont typeface="Arial" pitchFamily="34" charset="0"/>
              <a:buChar char="•"/>
            </a:pPr>
            <a:r>
              <a:rPr lang="es-ES" altLang="es-ES" sz="1200" dirty="0">
                <a:latin typeface="Verdana" panose="020B0604030504040204" pitchFamily="34" charset="0"/>
                <a:ea typeface="Verdana" panose="020B0604030504040204" pitchFamily="34" charset="0"/>
                <a:cs typeface="Verdana" panose="020B0604030504040204" pitchFamily="34" charset="0"/>
              </a:rPr>
              <a:t>Es el principal medio de transferencia del calor.</a:t>
            </a:r>
          </a:p>
          <a:p>
            <a:pPr marL="261938" indent="-261938" algn="just">
              <a:spcBef>
                <a:spcPts val="600"/>
              </a:spcBef>
              <a:buClr>
                <a:schemeClr val="accent1">
                  <a:lumMod val="75000"/>
                </a:schemeClr>
              </a:buClr>
              <a:buFont typeface="Arial" pitchFamily="34" charset="0"/>
              <a:buChar char="•"/>
            </a:pPr>
            <a:r>
              <a:rPr lang="es-ES_tradnl" altLang="es-ES" sz="1200" dirty="0">
                <a:latin typeface="Verdana" panose="020B0604030504040204" pitchFamily="34" charset="0"/>
              </a:rPr>
              <a:t>Es un filtro para la energía radiante de longitudes de ondas peligrosas (onda corta).</a:t>
            </a:r>
          </a:p>
          <a:p>
            <a:pPr marL="261938" indent="-261938" algn="just">
              <a:spcBef>
                <a:spcPts val="600"/>
              </a:spcBef>
              <a:buClr>
                <a:schemeClr val="accent1">
                  <a:lumMod val="75000"/>
                </a:schemeClr>
              </a:buClr>
              <a:buFont typeface="Arial" pitchFamily="34" charset="0"/>
              <a:buChar char="•"/>
            </a:pPr>
            <a:r>
              <a:rPr lang="es-ES_tradnl" altLang="es-ES" sz="1200" dirty="0">
                <a:latin typeface="Verdana" panose="020B0604030504040204" pitchFamily="34" charset="0"/>
              </a:rPr>
              <a:t>Regula la temperatura terrestre, evitando el enorme contraste entre el día y la noche (más de 300ºC) como ocurre en los cuerpos sin atmósfera: ejemplo la luna.</a:t>
            </a:r>
          </a:p>
          <a:p>
            <a:pPr marL="261938" indent="-261938" algn="just">
              <a:spcBef>
                <a:spcPts val="600"/>
              </a:spcBef>
              <a:buClr>
                <a:schemeClr val="accent1">
                  <a:lumMod val="75000"/>
                </a:schemeClr>
              </a:buClr>
              <a:buFont typeface="Arial" pitchFamily="34" charset="0"/>
              <a:buChar char="•"/>
            </a:pPr>
            <a:r>
              <a:rPr lang="es-ES_tradnl" altLang="es-ES" sz="1200" dirty="0">
                <a:latin typeface="Verdana" panose="020B0604030504040204" pitchFamily="34" charset="0"/>
              </a:rPr>
              <a:t>Es la fuente de O</a:t>
            </a:r>
            <a:r>
              <a:rPr lang="es-ES_tradnl" altLang="es-ES" sz="1200" baseline="-25000" dirty="0">
                <a:latin typeface="Verdana" panose="020B0604030504040204" pitchFamily="34" charset="0"/>
              </a:rPr>
              <a:t>2</a:t>
            </a:r>
            <a:r>
              <a:rPr lang="es-ES_tradnl" altLang="es-ES" sz="1200" dirty="0">
                <a:latin typeface="Verdana" panose="020B0604030504040204" pitchFamily="34" charset="0"/>
              </a:rPr>
              <a:t> para los heterótrofos, CO</a:t>
            </a:r>
            <a:r>
              <a:rPr lang="es-ES_tradnl" altLang="es-ES" sz="1200" baseline="-25000" dirty="0">
                <a:latin typeface="Verdana" panose="020B0604030504040204" pitchFamily="34" charset="0"/>
              </a:rPr>
              <a:t>2</a:t>
            </a:r>
            <a:r>
              <a:rPr lang="es-ES_tradnl" altLang="es-ES" sz="1200" dirty="0">
                <a:latin typeface="Verdana" panose="020B0604030504040204" pitchFamily="34" charset="0"/>
              </a:rPr>
              <a:t> para los autótrofos, y del agua para todos.</a:t>
            </a:r>
          </a:p>
          <a:p>
            <a:pPr marL="261938" indent="-261938" algn="just">
              <a:spcBef>
                <a:spcPts val="600"/>
              </a:spcBef>
              <a:buClr>
                <a:schemeClr val="accent1">
                  <a:lumMod val="75000"/>
                </a:schemeClr>
              </a:buClr>
              <a:buFont typeface="Arial" pitchFamily="34" charset="0"/>
              <a:buChar char="•"/>
            </a:pPr>
            <a:r>
              <a:rPr lang="es-ES" altLang="es-ES" sz="1200" dirty="0">
                <a:latin typeface="Verdana" panose="020B0604030504040204" pitchFamily="34" charset="0"/>
              </a:rPr>
              <a:t>Protege parcialmente a la Tierra de meteoritos y del polvo meteórico.</a:t>
            </a:r>
            <a:endParaRPr lang="es-ES_tradnl" altLang="es-ES" sz="1200" dirty="0">
              <a:latin typeface="Verdana" panose="020B0604030504040204" pitchFamily="34" charset="0"/>
            </a:endParaRPr>
          </a:p>
          <a:p>
            <a:pPr marL="261938" indent="-261938" algn="just">
              <a:spcBef>
                <a:spcPts val="600"/>
              </a:spcBef>
              <a:buClr>
                <a:schemeClr val="accent1">
                  <a:lumMod val="75000"/>
                </a:schemeClr>
              </a:buClr>
              <a:buFont typeface="Arial" pitchFamily="34" charset="0"/>
              <a:buChar char="•"/>
            </a:pPr>
            <a:endParaRPr lang="es-ES" altLang="es-ES" sz="1200" dirty="0">
              <a:latin typeface="Verdana" panose="020B0604030504040204" pitchFamily="34" charset="0"/>
              <a:ea typeface="Verdana" panose="020B0604030504040204" pitchFamily="34" charset="0"/>
              <a:cs typeface="Verdana" panose="020B0604030504040204" pitchFamily="34" charset="0"/>
            </a:endParaRPr>
          </a:p>
          <a:p>
            <a:pPr marL="0" indent="0">
              <a:spcBef>
                <a:spcPts val="600"/>
              </a:spcBef>
              <a:spcAft>
                <a:spcPts val="600"/>
              </a:spcAft>
              <a:buFontTx/>
              <a:buNone/>
            </a:pPr>
            <a:r>
              <a:rPr lang="es-ES" altLang="es-ES" sz="1200" dirty="0">
                <a:latin typeface="Verdana" panose="020B0604030504040204" pitchFamily="34" charset="0"/>
              </a:rPr>
              <a:t>Del punto de </a:t>
            </a:r>
            <a:r>
              <a:rPr lang="es-ES" altLang="es-ES" sz="1200" b="1" dirty="0">
                <a:latin typeface="Verdana" panose="020B0604030504040204" pitchFamily="34" charset="0"/>
              </a:rPr>
              <a:t>vista químico </a:t>
            </a:r>
            <a:r>
              <a:rPr lang="es-ES" altLang="es-ES" sz="1200" dirty="0">
                <a:latin typeface="Verdana" panose="020B0604030504040204" pitchFamily="34" charset="0"/>
              </a:rPr>
              <a:t>es una mezcla de gases, en la que cada gas conserva sus propiedades químicas y sus características.</a:t>
            </a:r>
          </a:p>
          <a:p>
            <a:pPr marL="0" indent="0">
              <a:spcBef>
                <a:spcPts val="600"/>
              </a:spcBef>
              <a:spcAft>
                <a:spcPts val="600"/>
              </a:spcAft>
              <a:buFontTx/>
              <a:buNone/>
            </a:pPr>
            <a:r>
              <a:rPr lang="es-ES" altLang="es-ES" sz="1200" dirty="0">
                <a:latin typeface="Verdana" panose="020B0604030504040204" pitchFamily="34" charset="0"/>
              </a:rPr>
              <a:t>Del punto de </a:t>
            </a:r>
            <a:r>
              <a:rPr lang="es-ES" altLang="es-ES" sz="1200" b="1" dirty="0">
                <a:latin typeface="Verdana" panose="020B0604030504040204" pitchFamily="34" charset="0"/>
              </a:rPr>
              <a:t>vista físico </a:t>
            </a:r>
            <a:r>
              <a:rPr lang="es-ES" altLang="es-ES" sz="1200" dirty="0">
                <a:latin typeface="Verdana" panose="020B0604030504040204" pitchFamily="34" charset="0"/>
              </a:rPr>
              <a:t>es un fluido compresible, siendo más densa cerca de la superficie que en altura.</a:t>
            </a:r>
          </a:p>
          <a:p>
            <a:pPr marL="0" indent="0">
              <a:spcBef>
                <a:spcPts val="600"/>
              </a:spcBef>
              <a:spcAft>
                <a:spcPts val="600"/>
              </a:spcAft>
              <a:buFontTx/>
              <a:buNone/>
            </a:pPr>
            <a:r>
              <a:rPr lang="es-ES" altLang="es-ES" sz="1200" dirty="0">
                <a:latin typeface="Verdana" panose="020B0604030504040204" pitchFamily="34" charset="0"/>
              </a:rPr>
              <a:t>No tiene un espesor uniforme, es más profunda en el ecuador que en los polos.</a:t>
            </a:r>
          </a:p>
          <a:p>
            <a:pPr eaLnBrk="1" hangingPunct="1">
              <a:lnSpc>
                <a:spcPct val="150000"/>
              </a:lnSpc>
              <a:spcBef>
                <a:spcPct val="15000"/>
              </a:spcBef>
              <a:spcAft>
                <a:spcPct val="15000"/>
              </a:spcAft>
            </a:pPr>
            <a:r>
              <a:rPr lang="es-ES" altLang="es-ES" sz="1200" dirty="0">
                <a:latin typeface="Verdana" panose="020B0604030504040204" pitchFamily="34" charset="0"/>
              </a:rPr>
              <a:t>Bajo</a:t>
            </a:r>
            <a:r>
              <a:rPr lang="es-ES" altLang="es-ES" sz="1200" baseline="0" dirty="0">
                <a:latin typeface="Verdana" panose="020B0604030504040204" pitchFamily="34" charset="0"/>
              </a:rPr>
              <a:t> el Criterio Térmico </a:t>
            </a:r>
            <a:r>
              <a:rPr lang="es-MX" altLang="es-ES" sz="1200" b="1" dirty="0">
                <a:latin typeface="Verdana" panose="020B0604030504040204" pitchFamily="34" charset="0"/>
              </a:rPr>
              <a:t>Criterio Térmico</a:t>
            </a:r>
          </a:p>
          <a:p>
            <a:pPr eaLnBrk="1" hangingPunct="1">
              <a:spcBef>
                <a:spcPts val="600"/>
              </a:spcBef>
              <a:spcAft>
                <a:spcPts val="600"/>
              </a:spcAft>
            </a:pPr>
            <a:r>
              <a:rPr lang="es-MX" altLang="es-ES" sz="1200" dirty="0">
                <a:latin typeface="Verdana" panose="020B0604030504040204" pitchFamily="34" charset="0"/>
              </a:rPr>
              <a:t>La atmósfera se divide en capas definidas según aumenta o disminuya la temperatura con la altura (“</a:t>
            </a:r>
            <a:r>
              <a:rPr lang="es-MX" altLang="es-ES" sz="1200" i="1" dirty="0">
                <a:latin typeface="Verdana" panose="020B0604030504040204" pitchFamily="34" charset="0"/>
              </a:rPr>
              <a:t>sferas</a:t>
            </a:r>
            <a:r>
              <a:rPr lang="es-MX" altLang="es-ES" sz="1200" dirty="0">
                <a:latin typeface="Verdana" panose="020B0604030504040204" pitchFamily="34" charset="0"/>
              </a:rPr>
              <a:t>”). </a:t>
            </a:r>
          </a:p>
          <a:p>
            <a:pPr eaLnBrk="1" hangingPunct="1">
              <a:spcBef>
                <a:spcPts val="600"/>
              </a:spcBef>
              <a:spcAft>
                <a:spcPts val="600"/>
              </a:spcAft>
            </a:pPr>
            <a:r>
              <a:rPr lang="es-MX" altLang="es-ES" sz="1200" dirty="0">
                <a:latin typeface="Verdana" panose="020B0604030504040204" pitchFamily="34" charset="0"/>
              </a:rPr>
              <a:t>Entre estas capas sferas, se hallan otras, en las que la temperatura no varía con la altura (“</a:t>
            </a:r>
            <a:r>
              <a:rPr lang="es-MX" altLang="es-ES" sz="1200" i="1" dirty="0">
                <a:latin typeface="Verdana" panose="020B0604030504040204" pitchFamily="34" charset="0"/>
              </a:rPr>
              <a:t>pausas</a:t>
            </a:r>
            <a:r>
              <a:rPr lang="es-MX" altLang="es-ES" sz="1200" dirty="0">
                <a:latin typeface="Verdana" panose="020B0604030504040204" pitchFamily="34" charset="0"/>
              </a:rPr>
              <a:t>”).</a:t>
            </a:r>
          </a:p>
          <a:p>
            <a:pPr marL="0" indent="0" algn="just">
              <a:spcBef>
                <a:spcPts val="600"/>
              </a:spcBef>
              <a:buClr>
                <a:schemeClr val="accent1">
                  <a:lumMod val="75000"/>
                </a:schemeClr>
              </a:buClr>
              <a:buFont typeface="Arial" pitchFamily="34" charset="0"/>
              <a:buNone/>
            </a:pPr>
            <a:endParaRPr lang="es-ES" altLang="es-ES" sz="1200" dirty="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0" i="0" kern="1200" dirty="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4</a:t>
            </a:fld>
            <a:endParaRPr lang="en-US" noProof="0" dirty="0"/>
          </a:p>
        </p:txBody>
      </p:sp>
    </p:spTree>
    <p:extLst>
      <p:ext uri="{BB962C8B-B14F-4D97-AF65-F5344CB8AC3E}">
        <p14:creationId xmlns:p14="http://schemas.microsoft.com/office/powerpoint/2010/main" val="2102981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5</a:t>
            </a:fld>
            <a:endParaRPr lang="en-US" noProof="0" dirty="0"/>
          </a:p>
        </p:txBody>
      </p:sp>
    </p:spTree>
    <p:extLst>
      <p:ext uri="{BB962C8B-B14F-4D97-AF65-F5344CB8AC3E}">
        <p14:creationId xmlns:p14="http://schemas.microsoft.com/office/powerpoint/2010/main" val="202452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u="none" strike="noStrike" kern="1200" baseline="0" dirty="0" smtClean="0">
                <a:solidFill>
                  <a:schemeClr val="tx1"/>
                </a:solidFill>
                <a:latin typeface="+mn-lt"/>
                <a:ea typeface="+mn-ea"/>
                <a:cs typeface="+mn-cs"/>
              </a:rPr>
              <a:t>Registro Oficial </a:t>
            </a:r>
            <a:r>
              <a:rPr lang="mr-IN" sz="1200" b="0" i="0" u="none" strike="noStrike" kern="1200" baseline="0" dirty="0" smtClean="0">
                <a:solidFill>
                  <a:schemeClr val="tx1"/>
                </a:solidFill>
                <a:latin typeface="+mn-lt"/>
                <a:ea typeface="+mn-ea"/>
                <a:cs typeface="+mn-cs"/>
              </a:rPr>
              <a:t>–</a:t>
            </a:r>
            <a:r>
              <a:rPr lang="es-ES_tradnl" sz="1200" b="0" i="0" u="none" strike="noStrike" kern="1200" baseline="0" dirty="0" smtClean="0">
                <a:solidFill>
                  <a:schemeClr val="tx1"/>
                </a:solidFill>
                <a:latin typeface="+mn-lt"/>
                <a:ea typeface="+mn-ea"/>
                <a:cs typeface="+mn-cs"/>
              </a:rPr>
              <a:t> Edición Especial N¼ 387 </a:t>
            </a:r>
            <a:r>
              <a:rPr lang="mr-IN" sz="1200" b="0" i="0" u="none" strike="noStrike" kern="1200" baseline="0" dirty="0" smtClean="0">
                <a:solidFill>
                  <a:schemeClr val="tx1"/>
                </a:solidFill>
                <a:latin typeface="+mn-lt"/>
                <a:ea typeface="+mn-ea"/>
                <a:cs typeface="+mn-cs"/>
              </a:rPr>
              <a:t>–</a:t>
            </a:r>
            <a:r>
              <a:rPr lang="es-ES_tradnl" sz="1200" b="0" i="0" u="none" strike="noStrike" kern="1200" baseline="0" dirty="0" smtClean="0">
                <a:solidFill>
                  <a:schemeClr val="tx1"/>
                </a:solidFill>
                <a:latin typeface="+mn-lt"/>
                <a:ea typeface="+mn-ea"/>
                <a:cs typeface="+mn-cs"/>
              </a:rPr>
              <a:t> Miércoles 4 de noviembre de 2015 </a:t>
            </a:r>
            <a:r>
              <a:rPr lang="mr-IN" sz="1200" b="0" i="0" u="none" strike="noStrike" kern="1200" baseline="0" dirty="0" smtClean="0">
                <a:solidFill>
                  <a:schemeClr val="tx1"/>
                </a:solidFill>
                <a:latin typeface="+mn-lt"/>
                <a:ea typeface="+mn-ea"/>
                <a:cs typeface="+mn-cs"/>
              </a:rPr>
              <a:t>–</a:t>
            </a:r>
            <a:r>
              <a:rPr lang="es-ES_tradnl" sz="1200" b="0" i="0" u="none" strike="noStrike" kern="1200" baseline="0" dirty="0" smtClean="0">
                <a:solidFill>
                  <a:schemeClr val="tx1"/>
                </a:solidFill>
                <a:latin typeface="+mn-lt"/>
                <a:ea typeface="+mn-ea"/>
                <a:cs typeface="+mn-cs"/>
              </a:rPr>
              <a:t> 39 (</a:t>
            </a:r>
            <a:r>
              <a:rPr lang="es-ES_tradnl" dirty="0" smtClean="0">
                <a:hlinkClick r:id="rId3" action="ppaction://hlinkfile"/>
              </a:rPr>
              <a:t>file:///Users/gladys/Desktop/Asignatura%20Sostenibilidad%20/MAE%20RegistroOficial%20387%20-%20Acuerdo%20Ministerial%20097.pdf</a:t>
            </a:r>
            <a:r>
              <a:rPr lang="es-ES_tradnl" sz="1200" b="0" i="0" u="none" strike="noStrike" kern="1200" baseline="0" dirty="0" smtClean="0">
                <a:solidFill>
                  <a:schemeClr val="tx1"/>
                </a:solidFill>
                <a:latin typeface="+mn-lt"/>
                <a:ea typeface="+mn-ea"/>
                <a:cs typeface="+mn-cs"/>
              </a:rPr>
              <a:t>)</a:t>
            </a:r>
          </a:p>
          <a:p>
            <a:r>
              <a:rPr lang="es-ES_tradnl" sz="1200" b="0" i="0" u="none" strike="noStrike" kern="1200" baseline="0" dirty="0" smtClean="0">
                <a:solidFill>
                  <a:schemeClr val="tx1"/>
                </a:solidFill>
                <a:latin typeface="+mn-lt"/>
                <a:ea typeface="+mn-ea"/>
                <a:cs typeface="+mn-cs"/>
              </a:rPr>
              <a:t>2.20 Contaminación del aire</a:t>
            </a:r>
          </a:p>
          <a:p>
            <a:r>
              <a:rPr lang="es-ES_tradnl" sz="1200" b="0" i="0" u="none" strike="noStrike" kern="1200" baseline="0" dirty="0" smtClean="0">
                <a:solidFill>
                  <a:schemeClr val="tx1"/>
                </a:solidFill>
                <a:latin typeface="+mn-lt"/>
                <a:ea typeface="+mn-ea"/>
                <a:cs typeface="+mn-cs"/>
              </a:rPr>
              <a:t>Es la presencia de sustancias en la atmósfera, que resultan</a:t>
            </a:r>
          </a:p>
          <a:p>
            <a:r>
              <a:rPr lang="es-ES_tradnl" sz="1200" b="0" i="0" u="none" strike="noStrike" kern="1200" baseline="0" dirty="0" smtClean="0">
                <a:solidFill>
                  <a:schemeClr val="tx1"/>
                </a:solidFill>
                <a:latin typeface="+mn-lt"/>
                <a:ea typeface="+mn-ea"/>
                <a:cs typeface="+mn-cs"/>
              </a:rPr>
              <a:t>de actividades humanas o de procesos naturales, presentes</a:t>
            </a:r>
          </a:p>
          <a:p>
            <a:r>
              <a:rPr lang="es-ES_tradnl" sz="1200" b="0" i="0" u="none" strike="noStrike" kern="1200" baseline="0" dirty="0" smtClean="0">
                <a:solidFill>
                  <a:schemeClr val="tx1"/>
                </a:solidFill>
                <a:latin typeface="+mn-lt"/>
                <a:ea typeface="+mn-ea"/>
                <a:cs typeface="+mn-cs"/>
              </a:rPr>
              <a:t>en concentración suficiente, por un tiempo suficiente y bajo</a:t>
            </a:r>
          </a:p>
          <a:p>
            <a:r>
              <a:rPr lang="es-ES_tradnl" sz="1200" b="0" i="0" u="none" strike="noStrike" kern="1200" baseline="0" dirty="0" smtClean="0">
                <a:solidFill>
                  <a:schemeClr val="tx1"/>
                </a:solidFill>
                <a:latin typeface="+mn-lt"/>
                <a:ea typeface="+mn-ea"/>
                <a:cs typeface="+mn-cs"/>
              </a:rPr>
              <a:t>circunstancias tales que interfieren con el confort, la salud o</a:t>
            </a:r>
          </a:p>
          <a:p>
            <a:r>
              <a:rPr lang="es-ES_tradnl" sz="1200" b="0" i="0" u="none" strike="noStrike" kern="1200" baseline="0" dirty="0" smtClean="0">
                <a:solidFill>
                  <a:schemeClr val="tx1"/>
                </a:solidFill>
                <a:latin typeface="+mn-lt"/>
                <a:ea typeface="+mn-ea"/>
                <a:cs typeface="+mn-cs"/>
              </a:rPr>
              <a:t>el bienestar de los seres humanos o del ambiente. </a:t>
            </a:r>
          </a:p>
          <a:p>
            <a:endParaRPr lang="es-ES_tradnl" sz="1200" b="0" i="0" u="none" strike="noStrike" kern="1200" baseline="0" dirty="0" smtClean="0">
              <a:solidFill>
                <a:schemeClr val="tx1"/>
              </a:solidFill>
              <a:latin typeface="+mn-lt"/>
              <a:ea typeface="+mn-ea"/>
              <a:cs typeface="+mn-cs"/>
            </a:endParaRPr>
          </a:p>
          <a:p>
            <a:r>
              <a:rPr lang="es-ES_tradnl" dirty="0" smtClean="0">
                <a:hlinkClick r:id="rId4"/>
              </a:rPr>
              <a:t>https://espanol.epa.gov/espanol/terminos-c</a:t>
            </a:r>
            <a:endParaRPr lang="es-ES_tradnl" sz="1200" b="1" i="0" kern="1200" dirty="0" smtClean="0">
              <a:solidFill>
                <a:schemeClr val="tx1"/>
              </a:solidFill>
              <a:effectLst/>
              <a:latin typeface="+mn-lt"/>
              <a:ea typeface="+mn-ea"/>
              <a:cs typeface="+mn-cs"/>
            </a:endParaRPr>
          </a:p>
          <a:p>
            <a:r>
              <a:rPr lang="es-ES_tradnl" sz="1200" b="1" i="0" kern="1200" dirty="0" smtClean="0">
                <a:solidFill>
                  <a:schemeClr val="tx1"/>
                </a:solidFill>
                <a:effectLst/>
                <a:latin typeface="+mn-lt"/>
                <a:ea typeface="+mn-ea"/>
                <a:cs typeface="+mn-cs"/>
              </a:rPr>
              <a:t>Contaminante del aire (</a:t>
            </a:r>
            <a:r>
              <a:rPr lang="es-ES_tradnl" sz="1200" b="1" i="1" kern="1200" dirty="0" smtClean="0">
                <a:solidFill>
                  <a:schemeClr val="tx1"/>
                </a:solidFill>
                <a:effectLst/>
                <a:latin typeface="+mn-lt"/>
                <a:ea typeface="+mn-ea"/>
                <a:cs typeface="+mn-cs"/>
              </a:rPr>
              <a:t>Air </a:t>
            </a:r>
            <a:r>
              <a:rPr lang="es-ES_tradnl" sz="1200" b="1" i="1" kern="1200" dirty="0" err="1" smtClean="0">
                <a:solidFill>
                  <a:schemeClr val="tx1"/>
                </a:solidFill>
                <a:effectLst/>
                <a:latin typeface="+mn-lt"/>
                <a:ea typeface="+mn-ea"/>
                <a:cs typeface="+mn-cs"/>
              </a:rPr>
              <a:t>Pollutant</a:t>
            </a:r>
            <a:r>
              <a:rPr lang="es-ES_tradnl" sz="1200" b="1" i="0" kern="1200" dirty="0" smtClean="0">
                <a:solidFill>
                  <a:schemeClr val="tx1"/>
                </a:solidFill>
                <a:effectLst/>
                <a:latin typeface="+mn-lt"/>
                <a:ea typeface="+mn-ea"/>
                <a:cs typeface="+mn-cs"/>
              </a:rPr>
              <a:t>). </a:t>
            </a:r>
            <a:r>
              <a:rPr lang="es-ES_tradnl" sz="1200" b="0" i="0" kern="1200" dirty="0" smtClean="0">
                <a:solidFill>
                  <a:schemeClr val="tx1"/>
                </a:solidFill>
                <a:effectLst/>
                <a:latin typeface="+mn-lt"/>
                <a:ea typeface="+mn-ea"/>
                <a:cs typeface="+mn-cs"/>
              </a:rPr>
              <a:t>1.Cualquier materia o gas de partículas, o combinación del mismo, que no sea vapor de agua. 2. Cualquier sustancia en aire que, en concentraciones elevadas, podría hacerle daño a seres humanos, animales, vegetación u otro material.  Contaminantes incluyen casi cualquier composición natural o artificial de materia aerotransportada, o materia capaz de ser aerotransportada.  Las formas pueden ser partículas sólidas, gotitas líquidas, gases, o una combinación del mismo. Por lo general hay dos grupos principales: (1) los que son emitidos directamente por fuentes identificables y (2) los que son creados en el aire por la interacción de dos o más contaminantes primarios, o por una reacción con constituyentes atmosféricos normales, con o sin </a:t>
            </a:r>
            <a:r>
              <a:rPr lang="es-ES_tradnl" sz="1200" b="0" i="0" kern="1200" dirty="0" err="1" smtClean="0">
                <a:solidFill>
                  <a:schemeClr val="tx1"/>
                </a:solidFill>
                <a:effectLst/>
                <a:latin typeface="+mn-lt"/>
                <a:ea typeface="+mn-ea"/>
                <a:cs typeface="+mn-cs"/>
              </a:rPr>
              <a:t>fotoactivación</a:t>
            </a:r>
            <a:r>
              <a:rPr lang="es-ES_tradnl" sz="1200" b="0" i="0" kern="1200" dirty="0" smtClean="0">
                <a:solidFill>
                  <a:schemeClr val="tx1"/>
                </a:solidFill>
                <a:effectLst/>
                <a:latin typeface="+mn-lt"/>
                <a:ea typeface="+mn-ea"/>
                <a:cs typeface="+mn-cs"/>
              </a:rPr>
              <a:t>.  Además de polen, niebla y polvo, cuales son de origen natural, alrededor de 100 contaminantes han sido identificados. Se suelen agrupar los contaminantes del aire en categorías para clasificarlos fácilmente. Algunas de las categorías son: sólidos, compuestos de azufre, sustancias químicas orgánicas volátiles, materia partícula, compuestos de nitrógeno, compuestos de oxígeno, compuestos de halógeno, compuestos radioactivos, y olores.  </a:t>
            </a:r>
          </a:p>
          <a:p>
            <a:endParaRPr lang="es-ES_tradnl" dirty="0" smtClean="0"/>
          </a:p>
          <a:p>
            <a:endParaRPr lang="es-ES_tradnl" dirty="0" smtClean="0"/>
          </a:p>
          <a:p>
            <a:r>
              <a:rPr lang="es-ES_tradnl" dirty="0" smtClean="0"/>
              <a:t>La contaminación atmosférica puede tener carácter local, cuando los efectos ligados al foco se sufren en las inmediaciones del mismo, o planetario, cuando por las características del contaminante, se ve afectado el equilibrio del planeta y zonas alejadas a las que contienen los focos emisores.</a:t>
            </a:r>
          </a:p>
          <a:p>
            <a:endParaRPr lang="es-ES_tradnl" dirty="0" smtClean="0"/>
          </a:p>
          <a:p>
            <a:r>
              <a:rPr lang="es-ES_tradnl" dirty="0" smtClean="0">
                <a:hlinkClick r:id="rId5"/>
              </a:rPr>
              <a:t>https://www.who.int/es/news-room/detail/02-05-2018-9-out-of-10-people-worldwide-breathe-polluted-air-but-more-countries-are-taking-action</a:t>
            </a:r>
            <a:endParaRPr lang="es-ES_tradnl" sz="1200" b="0" i="0" kern="1200" dirty="0" smtClean="0">
              <a:solidFill>
                <a:schemeClr val="tx1"/>
              </a:solidFill>
              <a:effectLst/>
              <a:latin typeface="+mn-lt"/>
              <a:ea typeface="+mn-ea"/>
              <a:cs typeface="+mn-cs"/>
            </a:endParaRPr>
          </a:p>
          <a:p>
            <a:r>
              <a:rPr lang="es-ES_tradnl" sz="1200" b="0" i="0" kern="1200" dirty="0" smtClean="0">
                <a:solidFill>
                  <a:schemeClr val="tx1"/>
                </a:solidFill>
                <a:effectLst/>
                <a:latin typeface="+mn-lt"/>
                <a:ea typeface="+mn-ea"/>
                <a:cs typeface="+mn-cs"/>
              </a:rPr>
              <a:t>La OMS estima que cerca de siete millones de personas mueren cada año por la exposición a las partículas finas contenidas en el aire contaminado, las cuales penetran profundamente en los pulmones y el sistema cardiovascular y provocan enfermedades como accidentes cerebrovasculares, cardiopatías, cáncer de pulmón, </a:t>
            </a:r>
            <a:r>
              <a:rPr lang="es-ES_tradnl" sz="1200" b="0" i="0" kern="1200" dirty="0" err="1" smtClean="0">
                <a:solidFill>
                  <a:schemeClr val="tx1"/>
                </a:solidFill>
                <a:effectLst/>
                <a:latin typeface="+mn-lt"/>
                <a:ea typeface="+mn-ea"/>
                <a:cs typeface="+mn-cs"/>
              </a:rPr>
              <a:t>neumopatía</a:t>
            </a:r>
            <a:r>
              <a:rPr lang="es-ES_tradnl" sz="1200" b="0" i="0" kern="1200" dirty="0" smtClean="0">
                <a:solidFill>
                  <a:schemeClr val="tx1"/>
                </a:solidFill>
                <a:effectLst/>
                <a:latin typeface="+mn-lt"/>
                <a:ea typeface="+mn-ea"/>
                <a:cs typeface="+mn-cs"/>
              </a:rPr>
              <a:t> obstructiva crónica e infecciones respiratorias, por ejemplo neumonía.</a:t>
            </a:r>
          </a:p>
          <a:p>
            <a:r>
              <a:rPr lang="es-ES_tradnl" sz="1200" b="0" i="0" kern="1200" dirty="0" smtClean="0">
                <a:solidFill>
                  <a:schemeClr val="tx1"/>
                </a:solidFill>
                <a:effectLst/>
                <a:latin typeface="+mn-lt"/>
                <a:ea typeface="+mn-ea"/>
                <a:cs typeface="+mn-cs"/>
              </a:rPr>
              <a:t>La contaminación del aire ambiente por si sola provocó aproximadamente 4,2 millones de muertes en 2016, mientras que la contaminación del aire doméstico originada por la cocción de alimentos con combustibles y tecnologías contaminantes causó unos 3,8 millones de muertes en el mismo periodo.</a:t>
            </a:r>
          </a:p>
          <a:p>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6</a:t>
            </a:fld>
            <a:endParaRPr lang="en-US" noProof="0" dirty="0"/>
          </a:p>
        </p:txBody>
      </p:sp>
    </p:spTree>
    <p:extLst>
      <p:ext uri="{BB962C8B-B14F-4D97-AF65-F5344CB8AC3E}">
        <p14:creationId xmlns:p14="http://schemas.microsoft.com/office/powerpoint/2010/main" val="1907809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50000"/>
              </a:lnSpc>
            </a:pPr>
            <a:r>
              <a:rPr lang="es-ES_tradnl" sz="1200" dirty="0" smtClean="0">
                <a:latin typeface="Arial" charset="0"/>
                <a:ea typeface="Arial" charset="0"/>
                <a:cs typeface="Arial" charset="0"/>
              </a:rPr>
              <a:t>La contaminación sólo es posible controlarla durante el proceso de generación de la misma.</a:t>
            </a:r>
          </a:p>
          <a:p>
            <a:pPr>
              <a:lnSpc>
                <a:spcPct val="150000"/>
              </a:lnSpc>
            </a:pPr>
            <a:r>
              <a:rPr lang="es-ES_tradnl" sz="1200" b="1" dirty="0" smtClean="0">
                <a:solidFill>
                  <a:srgbClr val="FF0000"/>
                </a:solidFill>
                <a:latin typeface="Arial" charset="0"/>
                <a:ea typeface="Arial" charset="0"/>
                <a:cs typeface="Arial" charset="0"/>
              </a:rPr>
              <a:t>Una vez emitida el humano pierde el control sobre la misma.</a:t>
            </a:r>
          </a:p>
          <a:p>
            <a:pPr>
              <a:lnSpc>
                <a:spcPct val="150000"/>
              </a:lnSpc>
            </a:pPr>
            <a:r>
              <a:rPr lang="es-ES_tradnl" sz="1200" dirty="0" smtClean="0">
                <a:latin typeface="Arial" charset="0"/>
                <a:ea typeface="Arial" charset="0"/>
                <a:cs typeface="Arial" charset="0"/>
              </a:rPr>
              <a:t>Su trasporte a pequeña escala depende de:</a:t>
            </a:r>
          </a:p>
          <a:p>
            <a:pPr marL="342900" indent="-342900">
              <a:buFont typeface="Arial" charset="0"/>
              <a:buChar char="•"/>
            </a:pPr>
            <a:r>
              <a:rPr lang="es-ES_tradnl" sz="1200" dirty="0" smtClean="0">
                <a:latin typeface="Arial" charset="0"/>
                <a:ea typeface="Arial" charset="0"/>
                <a:cs typeface="Arial" charset="0"/>
              </a:rPr>
              <a:t>Fuente de emisión en si, </a:t>
            </a:r>
          </a:p>
          <a:p>
            <a:pPr marL="342900" indent="-342900">
              <a:buFont typeface="Arial" charset="0"/>
              <a:buChar char="•"/>
            </a:pPr>
            <a:r>
              <a:rPr lang="es-ES_tradnl" sz="1200" dirty="0" smtClean="0">
                <a:latin typeface="Arial" charset="0"/>
                <a:ea typeface="Arial" charset="0"/>
                <a:cs typeface="Arial" charset="0"/>
              </a:rPr>
              <a:t>Meteorología local, </a:t>
            </a:r>
          </a:p>
          <a:p>
            <a:pPr marL="342900" indent="-342900">
              <a:buFont typeface="Arial" charset="0"/>
              <a:buChar char="•"/>
            </a:pPr>
            <a:r>
              <a:rPr lang="es-ES_tradnl" sz="1200" dirty="0" smtClean="0">
                <a:latin typeface="Arial" charset="0"/>
                <a:ea typeface="Arial" charset="0"/>
                <a:cs typeface="Arial" charset="0"/>
              </a:rPr>
              <a:t>Topografía local, </a:t>
            </a:r>
          </a:p>
          <a:p>
            <a:pPr marL="342900" indent="-342900">
              <a:buFont typeface="Arial" charset="0"/>
              <a:buChar char="•"/>
            </a:pPr>
            <a:r>
              <a:rPr lang="es-ES_tradnl" sz="1200" dirty="0" smtClean="0">
                <a:latin typeface="Arial" charset="0"/>
                <a:ea typeface="Arial" charset="0"/>
                <a:cs typeface="Arial" charset="0"/>
              </a:rPr>
              <a:t>Reacciones químicas,</a:t>
            </a:r>
          </a:p>
          <a:p>
            <a:pPr marL="342900" indent="-342900">
              <a:buFont typeface="Arial" charset="0"/>
              <a:buChar char="•"/>
            </a:pPr>
            <a:r>
              <a:rPr lang="es-ES_tradnl" sz="1200" dirty="0" smtClean="0">
                <a:latin typeface="Arial" charset="0"/>
                <a:ea typeface="Arial" charset="0"/>
                <a:cs typeface="Arial" charset="0"/>
              </a:rPr>
              <a:t>Deposición.</a:t>
            </a:r>
          </a:p>
          <a:p>
            <a:endParaRPr lang="es-ES_tradnl" dirty="0" smtClean="0"/>
          </a:p>
          <a:p>
            <a:r>
              <a:rPr lang="es-ES_tradnl" dirty="0" smtClean="0"/>
              <a:t>Los contaminantes son emitidos desde </a:t>
            </a:r>
            <a:r>
              <a:rPr lang="es-ES_tradnl" b="1" dirty="0" smtClean="0"/>
              <a:t>fuentes naturales y fuentes antropogénicas</a:t>
            </a:r>
            <a:r>
              <a:rPr lang="es-ES_tradnl" dirty="0" smtClean="0"/>
              <a:t>, siendo estas últimas las que han acentuado la contaminación atmosférica.</a:t>
            </a:r>
          </a:p>
          <a:p>
            <a:r>
              <a:rPr lang="es-ES_tradnl" dirty="0" smtClean="0"/>
              <a:t>Las</a:t>
            </a:r>
            <a:r>
              <a:rPr lang="es-ES_tradnl" baseline="0" dirty="0" smtClean="0"/>
              <a:t> fuentes de contaminación pueden ser fuentes fijas como las chimeneas industriales, fuentes móviles como la de los vehículos y fuentes de área (taller de pintura)</a:t>
            </a:r>
            <a:endParaRPr lang="es-ES_tradnl" dirty="0" smtClean="0"/>
          </a:p>
          <a:p>
            <a:r>
              <a:rPr lang="es-ES_tradnl" dirty="0" smtClean="0"/>
              <a:t>Los </a:t>
            </a:r>
            <a:r>
              <a:rPr lang="es-ES_tradnl" b="1" dirty="0" smtClean="0"/>
              <a:t>contaminantes primarios</a:t>
            </a:r>
            <a:r>
              <a:rPr lang="es-ES_tradnl" dirty="0" smtClean="0"/>
              <a:t> son los que se emiten directamente a la atmósfera[2]como el dióxido de azufre SO2 , que daña directamente la vegetación y es irritante para los pulmones. </a:t>
            </a:r>
          </a:p>
          <a:p>
            <a:r>
              <a:rPr lang="es-ES_tradnl" dirty="0" smtClean="0"/>
              <a:t>Los contaminantes secundarios son aquellos que se forman mediante procesos químicos atmosféricos que actúan sobre los contaminantes primarios o sobre especies no contaminantes en la atmósfera.</a:t>
            </a:r>
          </a:p>
          <a:p>
            <a:r>
              <a:rPr lang="es-ES_tradnl" dirty="0" smtClean="0"/>
              <a:t>Son importantes </a:t>
            </a:r>
            <a:r>
              <a:rPr lang="es-ES_tradnl" b="1" dirty="0" smtClean="0"/>
              <a:t>contaminantes secundarios </a:t>
            </a:r>
            <a:r>
              <a:rPr lang="es-ES_tradnl" dirty="0" smtClean="0"/>
              <a:t>el ácido sulfúrico, H2SO4 , que se forma por la oxidación del SO2 , el dióxido de nitrógeno NO2 , que se forma al oxidarse el contaminante primario NO y el ozono, O3 , que se forma a partir del oxígeno O2 . Ambos contaminantes, primarios y secundarios pueden depositarse en la superficie de la tierra por precipitación. </a:t>
            </a:r>
          </a:p>
          <a:p>
            <a:endParaRPr lang="es-ES_trad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dirty="0" smtClean="0">
                <a:solidFill>
                  <a:srgbClr val="26702B"/>
                </a:solidFill>
                <a:latin typeface="Arial" charset="0"/>
                <a:ea typeface="Calibri" charset="0"/>
                <a:hlinkClick r:id="rId3"/>
              </a:rPr>
              <a:t>Capítulo 1 del Observatorio DKV Salud y Medio Ambiente 2010: "Contaminación Atmosférica y Salud".</a:t>
            </a:r>
            <a:r>
              <a:rPr lang="es-ES_tradnl" sz="1200" dirty="0" smtClean="0"/>
              <a:t> </a:t>
            </a:r>
            <a:r>
              <a:rPr lang="es-ES_tradnl" dirty="0" smtClean="0"/>
              <a:t>Cap.1.</a:t>
            </a:r>
          </a:p>
          <a:p>
            <a:r>
              <a:rPr lang="es-ES_tradnl" sz="1200" kern="1200" dirty="0" smtClean="0">
                <a:solidFill>
                  <a:schemeClr val="tx1"/>
                </a:solidFill>
                <a:effectLst/>
                <a:latin typeface="+mn-lt"/>
                <a:ea typeface="+mn-ea"/>
                <a:cs typeface="+mn-cs"/>
              </a:rPr>
              <a:t>La calidad del aire que nos rodea viene determinada principalmente por la distribución geográfica de las fuentes de emisión de contaminantes y las cantidades de contaminantes emitidas. </a:t>
            </a:r>
          </a:p>
          <a:p>
            <a:r>
              <a:rPr lang="es-ES_tradnl" sz="1200" kern="1200" dirty="0" smtClean="0">
                <a:solidFill>
                  <a:schemeClr val="tx1"/>
                </a:solidFill>
                <a:effectLst/>
                <a:latin typeface="+mn-lt"/>
                <a:ea typeface="+mn-ea"/>
                <a:cs typeface="+mn-cs"/>
              </a:rPr>
              <a:t>Los procesos físico-químicos que se producen en la atmósfera, la meteorología y la orografía condicionan enormemente los procesos de dispersión y transporte de estos contaminantes. </a:t>
            </a:r>
          </a:p>
          <a:p>
            <a:r>
              <a:rPr lang="es-ES_tradnl" sz="1200" kern="1200" dirty="0" smtClean="0">
                <a:solidFill>
                  <a:schemeClr val="tx1"/>
                </a:solidFill>
                <a:effectLst/>
                <a:latin typeface="+mn-lt"/>
                <a:ea typeface="+mn-ea"/>
                <a:cs typeface="+mn-cs"/>
              </a:rPr>
              <a:t>De forma general, las concentraciones de cualquier contaminante en un punto de la superficie responden en cada momento a un balance entre diferentes procesos de aporte y eliminación de los contaminantes implicados. </a:t>
            </a:r>
          </a:p>
          <a:p>
            <a:r>
              <a:rPr lang="es-ES_tradnl" sz="1200" kern="1200" dirty="0" smtClean="0">
                <a:solidFill>
                  <a:schemeClr val="tx1"/>
                </a:solidFill>
                <a:effectLst/>
                <a:latin typeface="+mn-lt"/>
                <a:ea typeface="+mn-ea"/>
                <a:cs typeface="+mn-cs"/>
              </a:rPr>
              <a:t>Dentro de esta dinámica atmosférica, los aportes son producidos por emisiones primarias, bien desde fuentes naturales o bien desde fuentes antropogénicas (derivadas de las actividades humanas). </a:t>
            </a:r>
          </a:p>
          <a:p>
            <a:r>
              <a:rPr lang="es-ES_tradnl" sz="1200" kern="1200" dirty="0" smtClean="0">
                <a:solidFill>
                  <a:schemeClr val="tx1"/>
                </a:solidFill>
                <a:effectLst/>
                <a:latin typeface="+mn-lt"/>
                <a:ea typeface="+mn-ea"/>
                <a:cs typeface="+mn-cs"/>
              </a:rPr>
              <a:t>Entre las aportaciones procedentes de fuentes naturales se encuentran las emisiones de agentes contaminantes no causadas directa ni indirectamente por actividades humanas, lo que incluye los fenómenos naturales tales como erupciones volcánicas, actividades sísmicas, actividades geotérmicas o incendios, fuertes vientos, aerosoles marinos o resuspensión atmosférica o transporte de partículas naturales procedentes de regiones áridas. </a:t>
            </a:r>
          </a:p>
          <a:p>
            <a:r>
              <a:rPr lang="es-ES_tradnl" sz="1200" kern="1200" dirty="0" smtClean="0">
                <a:solidFill>
                  <a:schemeClr val="tx1"/>
                </a:solidFill>
                <a:effectLst/>
                <a:latin typeface="+mn-lt"/>
                <a:ea typeface="+mn-ea"/>
                <a:cs typeface="+mn-cs"/>
              </a:rPr>
              <a:t>Por otra parte, también hay que considerar en los aportes la formación in situ de compuestos secundarios como resultado de las transformaciones químicas que tienen lugar en la atmósfera (muchas de ellas activadas por la energía de la radiación solar).</a:t>
            </a:r>
          </a:p>
          <a:p>
            <a:r>
              <a:rPr lang="es-ES_tradnl" sz="1200" kern="1200" dirty="0" smtClean="0">
                <a:solidFill>
                  <a:schemeClr val="tx1"/>
                </a:solidFill>
                <a:effectLst/>
                <a:latin typeface="+mn-lt"/>
                <a:ea typeface="+mn-ea"/>
                <a:cs typeface="+mn-cs"/>
              </a:rPr>
              <a:t>En cuanto a los procesos de eliminación, los más importantes son las reacciones químicas, que implican la formación de compuestos secundarios a partir de otros compuestos primarios que desaparecen. </a:t>
            </a:r>
          </a:p>
          <a:p>
            <a:r>
              <a:rPr lang="es-ES_tradnl" sz="1200" kern="1200" dirty="0" smtClean="0">
                <a:solidFill>
                  <a:schemeClr val="tx1"/>
                </a:solidFill>
                <a:effectLst/>
                <a:latin typeface="+mn-lt"/>
                <a:ea typeface="+mn-ea"/>
                <a:cs typeface="+mn-cs"/>
              </a:rPr>
              <a:t>También los procesos de deposición seca y húmeda sobre la superficie y el transporte de contaminantes provocado por los movimientos atmosféricos, tanto en la dimensión horizontal (</a:t>
            </a:r>
            <a:r>
              <a:rPr lang="es-ES_tradnl" sz="1200" kern="1200" dirty="0" err="1" smtClean="0">
                <a:solidFill>
                  <a:schemeClr val="tx1"/>
                </a:solidFill>
                <a:effectLst/>
                <a:latin typeface="+mn-lt"/>
                <a:ea typeface="+mn-ea"/>
                <a:cs typeface="+mn-cs"/>
              </a:rPr>
              <a:t>advección</a:t>
            </a:r>
            <a:r>
              <a:rPr lang="es-ES_tradnl" sz="1200" kern="1200" dirty="0" smtClean="0">
                <a:solidFill>
                  <a:schemeClr val="tx1"/>
                </a:solidFill>
                <a:effectLst/>
                <a:latin typeface="+mn-lt"/>
                <a:ea typeface="+mn-ea"/>
                <a:cs typeface="+mn-cs"/>
              </a:rPr>
              <a:t>), como en la vertical (turbulencia mecánica y/o </a:t>
            </a:r>
            <a:r>
              <a:rPr lang="es-ES_tradnl" sz="1200" kern="1200" dirty="0" err="1" smtClean="0">
                <a:solidFill>
                  <a:schemeClr val="tx1"/>
                </a:solidFill>
                <a:effectLst/>
                <a:latin typeface="+mn-lt"/>
                <a:ea typeface="+mn-ea"/>
                <a:cs typeface="+mn-cs"/>
              </a:rPr>
              <a:t>convectiva</a:t>
            </a:r>
            <a:r>
              <a:rPr lang="es-ES_tradnl" sz="1200" kern="1200" dirty="0" smtClean="0">
                <a:solidFill>
                  <a:schemeClr val="tx1"/>
                </a:solidFill>
                <a:effectLst/>
                <a:latin typeface="+mn-lt"/>
                <a:ea typeface="+mn-ea"/>
                <a:cs typeface="+mn-cs"/>
              </a:rPr>
              <a:t>, e inyección / transporte vertical por interacción entre masas aéreas o por forzamiento orográfico). </a:t>
            </a:r>
          </a:p>
          <a:p>
            <a:r>
              <a:rPr lang="es-ES_tradnl" sz="1200" kern="1200" dirty="0" smtClean="0">
                <a:solidFill>
                  <a:schemeClr val="tx1"/>
                </a:solidFill>
                <a:effectLst/>
                <a:latin typeface="+mn-lt"/>
                <a:ea typeface="+mn-ea"/>
                <a:cs typeface="+mn-cs"/>
              </a:rPr>
              <a:t>Por tanto y en lo referente a la perturbación de la composición de la atmósfera en altitud se distinguen dos escalas: la escala local, regional y de larga distancia, en las que el deterioro de la calidad del aire o el aporte de determinados contaminantes puede tener repercusiones sobre los ecosistemas y sobre la salud humana. Y una escala de tipo global, donde el aporte de contaminantes específicos (caso de emisiones de gases de efecto invernadero o de aerosoles atmosféricos) o la destrucción de determinados componentes atmosféricos (caso de la destrucción del ozono estratosférico) pueden modificar el balance </a:t>
            </a:r>
            <a:r>
              <a:rPr lang="es-ES_tradnl" sz="1200" kern="1200" dirty="0" err="1" smtClean="0">
                <a:solidFill>
                  <a:schemeClr val="tx1"/>
                </a:solidFill>
                <a:effectLst/>
                <a:latin typeface="+mn-lt"/>
                <a:ea typeface="+mn-ea"/>
                <a:cs typeface="+mn-cs"/>
              </a:rPr>
              <a:t>radiativo</a:t>
            </a:r>
            <a:r>
              <a:rPr lang="es-ES_tradnl" sz="1200" kern="1200" dirty="0" smtClean="0">
                <a:solidFill>
                  <a:schemeClr val="tx1"/>
                </a:solidFill>
                <a:effectLst/>
                <a:latin typeface="+mn-lt"/>
                <a:ea typeface="+mn-ea"/>
                <a:cs typeface="+mn-cs"/>
              </a:rPr>
              <a:t> terrestre (diferencia entre la energía que llega y la que sale) y por ello inducir cambios en el clima. </a:t>
            </a:r>
          </a:p>
          <a:p>
            <a:r>
              <a:rPr lang="es-ES_tradnl" sz="1200" kern="1200" dirty="0" smtClean="0">
                <a:solidFill>
                  <a:schemeClr val="tx1"/>
                </a:solidFill>
                <a:effectLst/>
                <a:latin typeface="+mn-lt"/>
                <a:ea typeface="+mn-ea"/>
                <a:cs typeface="+mn-cs"/>
              </a:rPr>
              <a:t>La contaminación atmosférica se refiere también a la introducción en la atmósfera, directa o indirectamente, de sustancias o de energía que tengan una acción nociva de tal naturaleza que ponga en peligro la salud del hombre, que cause daños a los recursos biológicos y a los ecosistemas, que deteriore los bienes materiales y que dañe o perjudique las actividades recreativas y otras utilizaciones legítimas del medio ambiente. </a:t>
            </a:r>
          </a:p>
          <a:p>
            <a:r>
              <a:rPr lang="es-ES_tradnl" sz="1200" kern="1200" dirty="0" smtClean="0">
                <a:solidFill>
                  <a:schemeClr val="tx1"/>
                </a:solidFill>
                <a:effectLst/>
                <a:latin typeface="+mn-lt"/>
                <a:ea typeface="+mn-ea"/>
                <a:cs typeface="+mn-cs"/>
              </a:rPr>
              <a:t>Esta amplia definición de contaminación atmosférica introduce importantes matices que se refieren a que no sólo se consideran contaminantes atmosféricos a los de origen químico, sino que también existirá contaminación atmosférica por formas de energía física, como el ruido o las radiaciones, y contaminación de origen biológico como, por ejemplo, la debida al polen de diferentes especies. </a:t>
            </a:r>
          </a:p>
          <a:p>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7</a:t>
            </a:fld>
            <a:endParaRPr lang="en-US" noProof="0" dirty="0"/>
          </a:p>
        </p:txBody>
      </p:sp>
    </p:spTree>
    <p:extLst>
      <p:ext uri="{BB962C8B-B14F-4D97-AF65-F5344CB8AC3E}">
        <p14:creationId xmlns:p14="http://schemas.microsoft.com/office/powerpoint/2010/main" val="1346662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8</a:t>
            </a:fld>
            <a:endParaRPr lang="en-US" noProof="0" dirty="0"/>
          </a:p>
        </p:txBody>
      </p:sp>
    </p:spTree>
    <p:extLst>
      <p:ext uri="{BB962C8B-B14F-4D97-AF65-F5344CB8AC3E}">
        <p14:creationId xmlns:p14="http://schemas.microsoft.com/office/powerpoint/2010/main" val="978356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eaLnBrk="1" fontAlgn="auto" latinLnBrk="0" hangingPunct="1"/>
            <a:r>
              <a:rPr lang="es-ES_tradnl" sz="1200" b="1" i="0" u="none" strike="noStrike" kern="1200" dirty="0" smtClean="0">
                <a:solidFill>
                  <a:schemeClr val="tx1"/>
                </a:solidFill>
                <a:effectLst/>
                <a:latin typeface="+mn-lt"/>
                <a:ea typeface="+mn-ea"/>
                <a:cs typeface="+mn-cs"/>
              </a:rPr>
              <a:t>Clorofluorocarbonos (CFC)</a:t>
            </a:r>
            <a:endParaRPr lang="es-ES_tradnl" sz="1200" b="0" i="0" u="none" strike="noStrike" kern="1200" dirty="0" smtClean="0">
              <a:solidFill>
                <a:schemeClr val="tx1"/>
              </a:solidFill>
              <a:effectLst/>
              <a:latin typeface="+mn-lt"/>
              <a:ea typeface="+mn-ea"/>
              <a:cs typeface="+mn-cs"/>
            </a:endParaRPr>
          </a:p>
          <a:p>
            <a:pPr rtl="0" eaLnBrk="1" fontAlgn="t" latinLnBrk="0" hangingPunct="1"/>
            <a:r>
              <a:rPr lang="es-ES_tradnl" sz="1200" b="0" i="0" u="none" strike="noStrike" kern="1200" dirty="0" err="1" smtClean="0">
                <a:solidFill>
                  <a:schemeClr val="tx1"/>
                </a:solidFill>
                <a:effectLst/>
                <a:latin typeface="+mn-lt"/>
                <a:ea typeface="+mn-ea"/>
                <a:cs typeface="+mn-cs"/>
              </a:rPr>
              <a:t>Hidroclorofluorocarbonos</a:t>
            </a:r>
            <a:r>
              <a:rPr lang="es-ES_tradnl" sz="1200" b="0" i="0" u="none" strike="noStrike" kern="1200" dirty="0" smtClean="0">
                <a:solidFill>
                  <a:schemeClr val="tx1"/>
                </a:solidFill>
                <a:effectLst/>
                <a:latin typeface="+mn-lt"/>
                <a:ea typeface="+mn-ea"/>
                <a:cs typeface="+mn-cs"/>
              </a:rPr>
              <a:t> (HCFC)</a:t>
            </a:r>
          </a:p>
          <a:p>
            <a:pPr rtl="0" eaLnBrk="1" fontAlgn="t" latinLnBrk="0" hangingPunct="1"/>
            <a:r>
              <a:rPr lang="es-ES_tradnl" sz="1200" b="0" i="0" u="none" strike="noStrike" kern="1200" dirty="0" err="1" smtClean="0">
                <a:solidFill>
                  <a:schemeClr val="tx1"/>
                </a:solidFill>
                <a:effectLst/>
                <a:latin typeface="+mn-lt"/>
                <a:ea typeface="+mn-ea"/>
                <a:cs typeface="+mn-cs"/>
              </a:rPr>
              <a:t>Halones</a:t>
            </a:r>
            <a:endParaRPr lang="es-ES_tradnl" sz="1200" b="0" i="0" u="none" strike="noStrike" kern="1200" dirty="0" smtClean="0">
              <a:solidFill>
                <a:schemeClr val="tx1"/>
              </a:solidFill>
              <a:effectLst/>
              <a:latin typeface="+mn-lt"/>
              <a:ea typeface="+mn-ea"/>
              <a:cs typeface="+mn-cs"/>
            </a:endParaRPr>
          </a:p>
          <a:p>
            <a:pPr rtl="0" eaLnBrk="1" fontAlgn="t" latinLnBrk="0" hangingPunct="1"/>
            <a:r>
              <a:rPr lang="es-ES_tradnl" sz="1200" b="0" i="0" u="none" strike="noStrike" kern="1200" dirty="0" err="1" smtClean="0">
                <a:solidFill>
                  <a:schemeClr val="tx1"/>
                </a:solidFill>
                <a:effectLst/>
                <a:latin typeface="+mn-lt"/>
                <a:ea typeface="+mn-ea"/>
                <a:cs typeface="+mn-cs"/>
              </a:rPr>
              <a:t>Hidrobromofluorocarbonos</a:t>
            </a:r>
            <a:r>
              <a:rPr lang="es-ES_tradnl" sz="1200" b="0" i="0" u="none" strike="noStrike" kern="1200" dirty="0" smtClean="0">
                <a:solidFill>
                  <a:schemeClr val="tx1"/>
                </a:solidFill>
                <a:effectLst/>
                <a:latin typeface="+mn-lt"/>
                <a:ea typeface="+mn-ea"/>
                <a:cs typeface="+mn-cs"/>
              </a:rPr>
              <a:t> (HBFC)*</a:t>
            </a:r>
          </a:p>
          <a:p>
            <a:pPr rtl="0" eaLnBrk="1" fontAlgn="t" latinLnBrk="0" hangingPunct="1"/>
            <a:r>
              <a:rPr lang="es-ES_tradnl" sz="1200" b="0" i="0" u="none" strike="noStrike" kern="1200" dirty="0" err="1" smtClean="0">
                <a:solidFill>
                  <a:schemeClr val="tx1"/>
                </a:solidFill>
                <a:effectLst/>
                <a:latin typeface="+mn-lt"/>
                <a:ea typeface="+mn-ea"/>
                <a:cs typeface="+mn-cs"/>
              </a:rPr>
              <a:t>Bromoclorometano</a:t>
            </a:r>
            <a:r>
              <a:rPr lang="es-ES_tradnl" sz="1200" b="0" i="0" u="none" strike="noStrike" kern="1200" dirty="0" smtClean="0">
                <a:solidFill>
                  <a:schemeClr val="tx1"/>
                </a:solidFill>
                <a:effectLst/>
                <a:latin typeface="+mn-lt"/>
                <a:ea typeface="+mn-ea"/>
                <a:cs typeface="+mn-cs"/>
              </a:rPr>
              <a:t> (BCM)</a:t>
            </a:r>
          </a:p>
          <a:p>
            <a:pPr rtl="0" eaLnBrk="1" fontAlgn="t" latinLnBrk="0" hangingPunct="1"/>
            <a:r>
              <a:rPr lang="es-ES_tradnl" sz="1200" b="0" i="0" u="none" strike="noStrike" kern="1200" dirty="0" err="1" smtClean="0">
                <a:solidFill>
                  <a:schemeClr val="tx1"/>
                </a:solidFill>
                <a:effectLst/>
                <a:latin typeface="+mn-lt"/>
                <a:ea typeface="+mn-ea"/>
                <a:cs typeface="+mn-cs"/>
              </a:rPr>
              <a:t>Metilcloroformo</a:t>
            </a:r>
            <a:r>
              <a:rPr lang="es-ES_tradnl" sz="1200" b="0" i="0" u="none" strike="noStrike" kern="1200" dirty="0" smtClean="0">
                <a:solidFill>
                  <a:schemeClr val="tx1"/>
                </a:solidFill>
                <a:effectLst/>
                <a:latin typeface="+mn-lt"/>
                <a:ea typeface="+mn-ea"/>
                <a:cs typeface="+mn-cs"/>
              </a:rPr>
              <a:t> (MCF)**</a:t>
            </a:r>
          </a:p>
          <a:p>
            <a:pPr rtl="0" eaLnBrk="1" fontAlgn="t" latinLnBrk="0" hangingPunct="1"/>
            <a:r>
              <a:rPr lang="es-ES_tradnl" sz="1200" b="0" i="0" u="none" strike="noStrike" kern="1200" dirty="0" smtClean="0">
                <a:solidFill>
                  <a:schemeClr val="tx1"/>
                </a:solidFill>
                <a:effectLst/>
                <a:latin typeface="+mn-lt"/>
                <a:ea typeface="+mn-ea"/>
                <a:cs typeface="+mn-cs"/>
              </a:rPr>
              <a:t>Tetracloruro de carbono (TCC)</a:t>
            </a:r>
          </a:p>
          <a:p>
            <a:endParaRPr lang="es-ES_tradnl" dirty="0"/>
          </a:p>
        </p:txBody>
      </p:sp>
      <p:sp>
        <p:nvSpPr>
          <p:cNvPr id="4" name="Marcador de número de diapositiva 3"/>
          <p:cNvSpPr>
            <a:spLocks noGrp="1"/>
          </p:cNvSpPr>
          <p:nvPr>
            <p:ph type="sldNum" sz="quarter" idx="10"/>
          </p:nvPr>
        </p:nvSpPr>
        <p:spPr/>
        <p:txBody>
          <a:bodyPr/>
          <a:lstStyle/>
          <a:p>
            <a:fld id="{F6DE8F2A-B3D4-43F2-B39B-CD77F64A1950}" type="slidenum">
              <a:rPr lang="en-US" noProof="0" smtClean="0"/>
              <a:t>9</a:t>
            </a:fld>
            <a:endParaRPr lang="en-US" noProof="0" dirty="0"/>
          </a:p>
        </p:txBody>
      </p:sp>
    </p:spTree>
    <p:extLst>
      <p:ext uri="{BB962C8B-B14F-4D97-AF65-F5344CB8AC3E}">
        <p14:creationId xmlns:p14="http://schemas.microsoft.com/office/powerpoint/2010/main" val="867320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EE87C6B6-A0EF-4B40-BEDE-0526AEE28E69}" type="datetimeFigureOut">
              <a:rPr lang="es-ES_tradnl" smtClean="0"/>
              <a:t>19/10/20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1161375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EE87C6B6-A0EF-4B40-BEDE-0526AEE28E69}" type="datetimeFigureOut">
              <a:rPr lang="es-ES_tradnl" smtClean="0"/>
              <a:t>19/10/20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59121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EE87C6B6-A0EF-4B40-BEDE-0526AEE28E69}" type="datetimeFigureOut">
              <a:rPr lang="es-ES_tradnl" smtClean="0"/>
              <a:t>19/10/20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104106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68828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‹Nr.›</a:t>
            </a:fld>
            <a:endParaRPr lang="en-US" b="1" noProof="0" dirty="0">
              <a:solidFill>
                <a:schemeClr val="bg1"/>
              </a:solidFill>
            </a:endParaRPr>
          </a:p>
        </p:txBody>
      </p:sp>
    </p:spTree>
    <p:extLst>
      <p:ext uri="{BB962C8B-B14F-4D97-AF65-F5344CB8AC3E}">
        <p14:creationId xmlns:p14="http://schemas.microsoft.com/office/powerpoint/2010/main" val="1047922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EE87C6B6-A0EF-4B40-BEDE-0526AEE28E69}" type="datetimeFigureOut">
              <a:rPr lang="es-ES_tradnl" smtClean="0"/>
              <a:t>19/10/20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78852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EE87C6B6-A0EF-4B40-BEDE-0526AEE28E69}" type="datetimeFigureOut">
              <a:rPr lang="es-ES_tradnl" smtClean="0"/>
              <a:t>19/10/20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66595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EE87C6B6-A0EF-4B40-BEDE-0526AEE28E69}" type="datetimeFigureOut">
              <a:rPr lang="es-ES_tradnl" smtClean="0"/>
              <a:t>19/10/20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32664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EE87C6B6-A0EF-4B40-BEDE-0526AEE28E69}" type="datetimeFigureOut">
              <a:rPr lang="es-ES_tradnl" smtClean="0"/>
              <a:t>19/10/20</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139113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EE87C6B6-A0EF-4B40-BEDE-0526AEE28E69}" type="datetimeFigureOut">
              <a:rPr lang="es-ES_tradnl" smtClean="0"/>
              <a:t>19/10/20</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1096319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E87C6B6-A0EF-4B40-BEDE-0526AEE28E69}" type="datetimeFigureOut">
              <a:rPr lang="es-ES_tradnl" smtClean="0"/>
              <a:t>19/10/20</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43276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E87C6B6-A0EF-4B40-BEDE-0526AEE28E69}" type="datetimeFigureOut">
              <a:rPr lang="es-ES_tradnl" smtClean="0"/>
              <a:t>19/10/20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213700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E87C6B6-A0EF-4B40-BEDE-0526AEE28E69}" type="datetimeFigureOut">
              <a:rPr lang="es-ES_tradnl" smtClean="0"/>
              <a:t>19/10/20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21122534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7C6B6-A0EF-4B40-BEDE-0526AEE28E69}" type="datetimeFigureOut">
              <a:rPr lang="es-ES_tradnl" smtClean="0"/>
              <a:t>19/10/20</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F93F61-9105-4D49-B1B3-0F485A6837C2}" type="slidenum">
              <a:rPr lang="es-ES_tradnl" smtClean="0"/>
              <a:t>‹Nr.›</a:t>
            </a:fld>
            <a:endParaRPr lang="es-ES_tradnl"/>
          </a:p>
        </p:txBody>
      </p:sp>
    </p:spTree>
    <p:extLst>
      <p:ext uri="{BB962C8B-B14F-4D97-AF65-F5344CB8AC3E}">
        <p14:creationId xmlns:p14="http://schemas.microsoft.com/office/powerpoint/2010/main" val="1601066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hyperlink" Target="https://www.carlroth.com/medias/SDB-2399-ES-ES.pdf?context=bWFzdGVyfHNlY3VyaXR5RGF0YXNoZWV0c3wyNDc1OTV8YXBwbGljYXRpb24vcGRmfHNlY3VyaXR5RGF0YXNoZWV0cy9oYzgvaDNjLzg5NTA4NjMwMDM2NzgucGRmfGQwMjMzYjhiNzFiMWRlZDcyNTNlODk0YzRlNDFjOWY4OTFhNmIxZTQ3ZTcwNWI2MDE5NTUwMzI3NjhiMTg2YmM"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www.sema.gob.mx/SGA-MONITOREO-EFECTOS.php" TargetMode="External"/><Relationship Id="rId4" Type="http://schemas.openxmlformats.org/officeDocument/2006/relationships/image" Target="../media/image21.jpeg"/><Relationship Id="rId5"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png"/><Relationship Id="rId10" Type="http://schemas.openxmlformats.org/officeDocument/2006/relationships/image" Target="../media/image29.png"/><Relationship Id="rId11"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jpg"/><Relationship Id="rId10" Type="http://schemas.openxmlformats.org/officeDocument/2006/relationships/image" Target="../media/image38.png"/><Relationship Id="rId11"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png"/><Relationship Id="rId6"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 Id="rId3" Type="http://schemas.openxmlformats.org/officeDocument/2006/relationships/hyperlink" Target="https://www.futuro360.com/desafiotierra/gran-hueco-capa-de-ozono-artico_202003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ienciadesofa.com/2015/03/respuestas-lviii-respuestas-rapidas-a-varias-preguntas-que-os-intrigan.html" TargetMode="External"/><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gobiernodecanarias.org/medioambiente/temas/prevencion-y-calidad-ambiental/contaminacion_ambiental/sustencias_que_agotan_la_capa_de_ozono/que_so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gobiernodecanarias.org/medioambiente/temas/prevencion-y-calidad-ambiental/contaminacion_ambiental/sustencias_que_agotan_la_capa_de_ozono/uso_de_sustancia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5" Type="http://schemas.openxmlformats.org/officeDocument/2006/relationships/image" Target="../media/image60.png"/><Relationship Id="rId6" Type="http://schemas.openxmlformats.org/officeDocument/2006/relationships/image" Target="../media/image61.jpeg"/><Relationship Id="rId7"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jpeg"/><Relationship Id="rId3"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hyperlink" Target="https://periodismoambientalucsg.wordpress.com/2015/07/06/mejorar-el-aire-de-guayaquil-aun-es-posible/"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www.researchgate.net/profile/Marcelo_Olivera" TargetMode="External"/><Relationship Id="rId4" Type="http://schemas.openxmlformats.org/officeDocument/2006/relationships/image" Target="../media/image13.jpeg"/><Relationship Id="rId5" Type="http://schemas.openxmlformats.org/officeDocument/2006/relationships/hyperlink" Target="http://ecodes.org/salud-y-medio-ambiente-ecodes/observatorio-dkv-salud-y-medio-ambiente-2010"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jpeg"/><Relationship Id="rId7" Type="http://schemas.microsoft.com/office/2007/relationships/hdphoto" Target="../media/hdphoto1.wdp"/><Relationship Id="rId8"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 xmlns:a16="http://schemas.microsoft.com/office/drawing/2014/main" id="{D8694222-4D81-4A9A-93A2-23C89102F234}"/>
              </a:ext>
            </a:extLst>
          </p:cNvPr>
          <p:cNvSpPr>
            <a:spLocks noGrp="1"/>
          </p:cNvSpPr>
          <p:nvPr>
            <p:ph type="ctrTitle"/>
          </p:nvPr>
        </p:nvSpPr>
        <p:spPr>
          <a:xfrm>
            <a:off x="644071" y="4699997"/>
            <a:ext cx="10607040" cy="701731"/>
          </a:xfrm>
        </p:spPr>
        <p:txBody>
          <a:bodyPr/>
          <a:lstStyle/>
          <a:p>
            <a:r>
              <a:rPr lang="en-US" spc="100" dirty="0" err="1" smtClean="0">
                <a:latin typeface="Covered By Your Grace" pitchFamily="2" charset="0"/>
              </a:rPr>
              <a:t>Protegiendo</a:t>
            </a:r>
            <a:r>
              <a:rPr lang="en-US" spc="100" dirty="0" smtClean="0">
                <a:latin typeface="Covered By Your Grace" pitchFamily="2" charset="0"/>
              </a:rPr>
              <a:t> la </a:t>
            </a:r>
            <a:r>
              <a:rPr lang="en-US" spc="100" dirty="0" err="1">
                <a:latin typeface="Covered By Your Grace" pitchFamily="2" charset="0"/>
              </a:rPr>
              <a:t>Calidad</a:t>
            </a:r>
            <a:r>
              <a:rPr lang="en-US" spc="100" dirty="0">
                <a:latin typeface="Covered By Your Grace" pitchFamily="2" charset="0"/>
              </a:rPr>
              <a:t> </a:t>
            </a:r>
            <a:r>
              <a:rPr lang="en-US" spc="100" dirty="0" err="1">
                <a:latin typeface="Covered By Your Grace" pitchFamily="2" charset="0"/>
              </a:rPr>
              <a:t>Ambiental</a:t>
            </a:r>
            <a:endParaRPr lang="en-US" spc="100" dirty="0">
              <a:latin typeface="Covered By Your Grace" pitchFamily="2" charset="0"/>
            </a:endParaRPr>
          </a:p>
        </p:txBody>
      </p:sp>
      <p:sp>
        <p:nvSpPr>
          <p:cNvPr id="52" name="Subtitle 51">
            <a:extLst>
              <a:ext uri="{FF2B5EF4-FFF2-40B4-BE49-F238E27FC236}">
                <a16:creationId xmlns="" xmlns:a16="http://schemas.microsoft.com/office/drawing/2014/main" id="{46FF1827-B46B-4BC4-8665-8914CF45DE0C}"/>
              </a:ext>
            </a:extLst>
          </p:cNvPr>
          <p:cNvSpPr>
            <a:spLocks noGrp="1"/>
          </p:cNvSpPr>
          <p:nvPr>
            <p:ph type="subTitle" idx="1"/>
          </p:nvPr>
        </p:nvSpPr>
        <p:spPr>
          <a:xfrm>
            <a:off x="644071" y="5401728"/>
            <a:ext cx="11217730" cy="968470"/>
          </a:xfrm>
        </p:spPr>
        <p:txBody>
          <a:bodyPr/>
          <a:lstStyle/>
          <a:p>
            <a:r>
              <a:rPr lang="en-US" sz="3200" dirty="0" err="1" smtClean="0">
                <a:solidFill>
                  <a:schemeClr val="tx1"/>
                </a:solidFill>
              </a:rPr>
              <a:t>Contaminación</a:t>
            </a:r>
            <a:r>
              <a:rPr lang="en-US" sz="3200" dirty="0" smtClean="0">
                <a:solidFill>
                  <a:schemeClr val="tx1"/>
                </a:solidFill>
              </a:rPr>
              <a:t> </a:t>
            </a:r>
            <a:r>
              <a:rPr lang="en-US" sz="3200" dirty="0">
                <a:solidFill>
                  <a:schemeClr val="tx1"/>
                </a:solidFill>
              </a:rPr>
              <a:t>del </a:t>
            </a:r>
            <a:r>
              <a:rPr lang="en-US" sz="3200" dirty="0" err="1" smtClean="0">
                <a:solidFill>
                  <a:schemeClr val="tx1"/>
                </a:solidFill>
              </a:rPr>
              <a:t>Aire</a:t>
            </a:r>
            <a:r>
              <a:rPr lang="en-US" sz="3200" dirty="0" smtClean="0">
                <a:solidFill>
                  <a:schemeClr val="tx1"/>
                </a:solidFill>
              </a:rPr>
              <a:t> </a:t>
            </a:r>
          </a:p>
          <a:p>
            <a:r>
              <a:rPr lang="en-US" sz="2200" dirty="0" smtClean="0">
                <a:solidFill>
                  <a:schemeClr val="tx1"/>
                </a:solidFill>
              </a:rPr>
              <a:t>Contaminates </a:t>
            </a:r>
            <a:r>
              <a:rPr lang="en-US" sz="2200" dirty="0" err="1" smtClean="0">
                <a:solidFill>
                  <a:schemeClr val="tx1"/>
                </a:solidFill>
              </a:rPr>
              <a:t>Tóxicos</a:t>
            </a:r>
            <a:r>
              <a:rPr lang="en-US" sz="2200" dirty="0" smtClean="0">
                <a:solidFill>
                  <a:schemeClr val="tx1"/>
                </a:solidFill>
              </a:rPr>
              <a:t>, Contaminates de </a:t>
            </a:r>
            <a:r>
              <a:rPr lang="en-US" sz="2200" dirty="0" err="1" smtClean="0">
                <a:solidFill>
                  <a:schemeClr val="tx1"/>
                </a:solidFill>
              </a:rPr>
              <a:t>Criterio</a:t>
            </a:r>
            <a:r>
              <a:rPr lang="en-US" sz="2200" dirty="0">
                <a:solidFill>
                  <a:schemeClr val="tx1"/>
                </a:solidFill>
              </a:rPr>
              <a:t>,</a:t>
            </a:r>
            <a:r>
              <a:rPr lang="en-US" sz="2200" dirty="0" smtClean="0">
                <a:solidFill>
                  <a:schemeClr val="tx1"/>
                </a:solidFill>
              </a:rPr>
              <a:t> </a:t>
            </a:r>
            <a:r>
              <a:rPr lang="en-US" sz="2200" dirty="0" err="1">
                <a:solidFill>
                  <a:schemeClr val="tx1"/>
                </a:solidFill>
              </a:rPr>
              <a:t>S</a:t>
            </a:r>
            <a:r>
              <a:rPr lang="en-US" sz="2200" dirty="0" err="1" smtClean="0">
                <a:solidFill>
                  <a:schemeClr val="tx1"/>
                </a:solidFill>
              </a:rPr>
              <a:t>ustancias</a:t>
            </a:r>
            <a:r>
              <a:rPr lang="en-US" sz="2200" dirty="0" smtClean="0">
                <a:solidFill>
                  <a:schemeClr val="tx1"/>
                </a:solidFill>
              </a:rPr>
              <a:t> </a:t>
            </a:r>
            <a:r>
              <a:rPr lang="en-US" sz="2200" dirty="0" err="1" smtClean="0">
                <a:solidFill>
                  <a:schemeClr val="tx1"/>
                </a:solidFill>
              </a:rPr>
              <a:t>Agotadoras</a:t>
            </a:r>
            <a:r>
              <a:rPr lang="en-US" sz="2200" dirty="0" smtClean="0">
                <a:solidFill>
                  <a:schemeClr val="tx1"/>
                </a:solidFill>
              </a:rPr>
              <a:t> de la </a:t>
            </a:r>
            <a:r>
              <a:rPr lang="en-US" sz="2200" dirty="0" err="1" smtClean="0">
                <a:solidFill>
                  <a:schemeClr val="tx1"/>
                </a:solidFill>
              </a:rPr>
              <a:t>Capa</a:t>
            </a:r>
            <a:r>
              <a:rPr lang="en-US" sz="2200" dirty="0" smtClean="0">
                <a:solidFill>
                  <a:schemeClr val="tx1"/>
                </a:solidFill>
              </a:rPr>
              <a:t> de </a:t>
            </a:r>
            <a:r>
              <a:rPr lang="en-US" sz="2200" dirty="0" err="1" smtClean="0">
                <a:solidFill>
                  <a:schemeClr val="tx1"/>
                </a:solidFill>
              </a:rPr>
              <a:t>Ozono</a:t>
            </a:r>
            <a:endParaRPr lang="en-US" sz="2200" dirty="0">
              <a:solidFill>
                <a:schemeClr val="tx1"/>
              </a:solidFill>
            </a:endParaRPr>
          </a:p>
        </p:txBody>
      </p:sp>
      <p:sp>
        <p:nvSpPr>
          <p:cNvPr id="7" name="CuadroTexto 6"/>
          <p:cNvSpPr txBox="1"/>
          <p:nvPr/>
        </p:nvSpPr>
        <p:spPr>
          <a:xfrm>
            <a:off x="3128963" y="6489757"/>
            <a:ext cx="8858250" cy="276999"/>
          </a:xfrm>
          <a:prstGeom prst="rect">
            <a:avLst/>
          </a:prstGeom>
          <a:noFill/>
        </p:spPr>
        <p:txBody>
          <a:bodyPr wrap="square" rtlCol="0">
            <a:spAutoFit/>
          </a:bodyPr>
          <a:lstStyle/>
          <a:p>
            <a:pPr algn="r"/>
            <a:r>
              <a:rPr lang="es-ES_tradnl" sz="1200" dirty="0"/>
              <a:t>http://</a:t>
            </a:r>
            <a:r>
              <a:rPr lang="es-ES_tradnl" sz="1200" dirty="0" err="1"/>
              <a:t>www.chemeng.com.ec</a:t>
            </a:r>
            <a:r>
              <a:rPr lang="es-ES_tradnl" sz="1200" dirty="0"/>
              <a:t>/2019/03/</a:t>
            </a:r>
          </a:p>
        </p:txBody>
      </p:sp>
      <p:pic>
        <p:nvPicPr>
          <p:cNvPr id="3" name="Marcador de imagen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2493" b="22493"/>
          <a:stretch>
            <a:fillRect/>
          </a:stretch>
        </p:blipFill>
        <p:spPr/>
      </p:pic>
    </p:spTree>
    <p:extLst>
      <p:ext uri="{BB962C8B-B14F-4D97-AF65-F5344CB8AC3E}">
        <p14:creationId xmlns:p14="http://schemas.microsoft.com/office/powerpoint/2010/main" val="177621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CC8B3BF1-7637-6047-AA82-1781691586E0}" type="slidenum">
              <a:rPr lang="es-ES_tradnl" smtClean="0"/>
              <a:t>10</a:t>
            </a:fld>
            <a:endParaRPr lang="es-ES_tradnl"/>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9635" t="30324" r="50131" b="37500"/>
          <a:stretch/>
        </p:blipFill>
        <p:spPr>
          <a:xfrm>
            <a:off x="9982200" y="183067"/>
            <a:ext cx="885825" cy="398478"/>
          </a:xfrm>
          <a:prstGeom prst="rect">
            <a:avLst/>
          </a:prstGeom>
        </p:spPr>
      </p:pic>
      <p:sp>
        <p:nvSpPr>
          <p:cNvPr id="9" name="Rectangle 10">
            <a:extLst>
              <a:ext uri="{FF2B5EF4-FFF2-40B4-BE49-F238E27FC236}">
                <a16:creationId xmlns:a16="http://schemas.microsoft.com/office/drawing/2014/main" xmlns="" id="{DF754616-DC65-1841-9419-6C0DCBEB6DFB}"/>
              </a:ext>
              <a:ext uri="{C183D7F6-B498-43B3-948B-1728B52AA6E4}">
                <adec:decorative xmlns="" xmlns:adec="http://schemas.microsoft.com/office/drawing/2017/decorative" val="1"/>
              </a:ext>
            </a:extLst>
          </p:cNvPr>
          <p:cNvSpPr/>
          <p:nvPr/>
        </p:nvSpPr>
        <p:spPr>
          <a:xfrm>
            <a:off x="278114" y="2228850"/>
            <a:ext cx="45719" cy="2857500"/>
          </a:xfrm>
          <a:prstGeom prst="rect">
            <a:avLst/>
          </a:prstGeom>
          <a:solidFill>
            <a:schemeClr val="accent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12" name="Rectangle 8">
            <a:extLst>
              <a:ext uri="{FF2B5EF4-FFF2-40B4-BE49-F238E27FC236}">
                <a16:creationId xmlns:a16="http://schemas.microsoft.com/office/drawing/2014/main" xmlns="" id="{AC2B5667-FA20-49C2-A3CD-B275BB41F618}"/>
              </a:ext>
              <a:ext uri="{C183D7F6-B498-43B3-948B-1728B52AA6E4}">
                <adec:decorative xmlns="" xmlns:adec="http://schemas.microsoft.com/office/drawing/2017/decorative" val="1"/>
              </a:ext>
            </a:extLst>
          </p:cNvPr>
          <p:cNvSpPr/>
          <p:nvPr/>
        </p:nvSpPr>
        <p:spPr>
          <a:xfrm>
            <a:off x="11360016" y="6369050"/>
            <a:ext cx="335909" cy="4889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5" name="Title 2">
            <a:extLst>
              <a:ext uri="{FF2B5EF4-FFF2-40B4-BE49-F238E27FC236}">
                <a16:creationId xmlns:a16="http://schemas.microsoft.com/office/drawing/2014/main" xmlns="" id="{31D4E439-7AFE-41C2-9561-67F5879CAB86}"/>
              </a:ext>
            </a:extLst>
          </p:cNvPr>
          <p:cNvSpPr txBox="1">
            <a:spLocks/>
          </p:cNvSpPr>
          <p:nvPr/>
        </p:nvSpPr>
        <p:spPr>
          <a:xfrm>
            <a:off x="323833" y="2500965"/>
            <a:ext cx="5921349" cy="20846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spc="-150">
                <a:solidFill>
                  <a:schemeClr val="bg1"/>
                </a:solidFill>
                <a:latin typeface="+mj-lt"/>
                <a:ea typeface="+mj-ea"/>
                <a:cs typeface="+mj-cs"/>
              </a:defRPr>
            </a:lvl1pPr>
          </a:lstStyle>
          <a:p>
            <a:r>
              <a:rPr lang="en-US" dirty="0" smtClean="0">
                <a:solidFill>
                  <a:schemeClr val="tx1"/>
                </a:solidFill>
              </a:rPr>
              <a:t>Contaminates </a:t>
            </a:r>
            <a:r>
              <a:rPr lang="en-US" dirty="0" err="1" smtClean="0">
                <a:solidFill>
                  <a:schemeClr val="tx1"/>
                </a:solidFill>
              </a:rPr>
              <a:t>Tóxicos</a:t>
            </a:r>
            <a:r>
              <a:rPr lang="en-US" dirty="0" smtClean="0">
                <a:solidFill>
                  <a:schemeClr val="tx1"/>
                </a:solidFill>
              </a:rPr>
              <a:t> </a:t>
            </a:r>
          </a:p>
          <a:p>
            <a:r>
              <a:rPr lang="en-US" dirty="0" smtClean="0">
                <a:solidFill>
                  <a:schemeClr val="tx1"/>
                </a:solidFill>
              </a:rPr>
              <a:t> </a:t>
            </a:r>
          </a:p>
          <a:p>
            <a:r>
              <a:rPr lang="en-US" dirty="0" smtClean="0">
                <a:solidFill>
                  <a:schemeClr val="tx1"/>
                </a:solidFill>
              </a:rPr>
              <a:t>Contaminates de </a:t>
            </a:r>
            <a:r>
              <a:rPr lang="en-US" dirty="0" err="1" smtClean="0">
                <a:solidFill>
                  <a:schemeClr val="tx1"/>
                </a:solidFill>
              </a:rPr>
              <a:t>Criterio</a:t>
            </a:r>
            <a:endParaRPr lang="en-US" dirty="0">
              <a:solidFill>
                <a:schemeClr val="tx1"/>
              </a:solidFill>
            </a:endParaRPr>
          </a:p>
        </p:txBody>
      </p:sp>
      <p:pic>
        <p:nvPicPr>
          <p:cNvPr id="18" name="Imagen 17"/>
          <p:cNvPicPr>
            <a:picLocks noChangeAspect="1"/>
          </p:cNvPicPr>
          <p:nvPr/>
        </p:nvPicPr>
        <p:blipFill>
          <a:blip r:embed="rId3">
            <a:clrChange>
              <a:clrFrom>
                <a:srgbClr val="FFFFFF"/>
              </a:clrFrom>
              <a:clrTo>
                <a:srgbClr val="FFFFFF">
                  <a:alpha val="0"/>
                </a:srgbClr>
              </a:clrTo>
            </a:clrChange>
          </a:blip>
          <a:stretch>
            <a:fillRect/>
          </a:stretch>
        </p:blipFill>
        <p:spPr>
          <a:xfrm>
            <a:off x="6076570" y="579492"/>
            <a:ext cx="6115430" cy="6278508"/>
          </a:xfrm>
          <a:prstGeom prst="rect">
            <a:avLst/>
          </a:prstGeom>
        </p:spPr>
      </p:pic>
    </p:spTree>
    <p:extLst>
      <p:ext uri="{BB962C8B-B14F-4D97-AF65-F5344CB8AC3E}">
        <p14:creationId xmlns:p14="http://schemas.microsoft.com/office/powerpoint/2010/main" val="1069805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205237" y="40523"/>
            <a:ext cx="10607041" cy="424732"/>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400" dirty="0" err="1" smtClean="0"/>
              <a:t>Contaminantes</a:t>
            </a:r>
            <a:r>
              <a:rPr lang="en-US" sz="2400" dirty="0" smtClean="0"/>
              <a:t> </a:t>
            </a:r>
            <a:r>
              <a:rPr lang="en-US" sz="2400" dirty="0" err="1" smtClean="0"/>
              <a:t>Tóxicos</a:t>
            </a:r>
            <a:r>
              <a:rPr lang="en-US" sz="2400" dirty="0"/>
              <a:t>:</a:t>
            </a:r>
            <a:r>
              <a:rPr lang="en-US" sz="2400" dirty="0" smtClean="0"/>
              <a:t> </a:t>
            </a:r>
            <a:r>
              <a:rPr lang="en-US" sz="2400" dirty="0"/>
              <a:t>hazardous air </a:t>
            </a:r>
            <a:r>
              <a:rPr lang="en-US" sz="2400" dirty="0" smtClean="0"/>
              <a:t>pollutant </a:t>
            </a:r>
            <a:r>
              <a:rPr lang="en-US" sz="2400" dirty="0"/>
              <a:t>(HAP)</a:t>
            </a:r>
          </a:p>
        </p:txBody>
      </p:sp>
      <p:grpSp>
        <p:nvGrpSpPr>
          <p:cNvPr id="6" name="Agrupar 5"/>
          <p:cNvGrpSpPr/>
          <p:nvPr/>
        </p:nvGrpSpPr>
        <p:grpSpPr>
          <a:xfrm>
            <a:off x="1536706" y="889313"/>
            <a:ext cx="8641521" cy="1958654"/>
            <a:chOff x="1340679" y="902322"/>
            <a:chExt cx="8641521" cy="1958654"/>
          </a:xfrm>
        </p:grpSpPr>
        <p:grpSp>
          <p:nvGrpSpPr>
            <p:cNvPr id="22" name="Agrupar 21"/>
            <p:cNvGrpSpPr/>
            <p:nvPr/>
          </p:nvGrpSpPr>
          <p:grpSpPr>
            <a:xfrm>
              <a:off x="1340679" y="902322"/>
              <a:ext cx="1998921" cy="1958654"/>
              <a:chOff x="587375" y="1575357"/>
              <a:chExt cx="1998921" cy="1958654"/>
            </a:xfrm>
          </p:grpSpPr>
          <p:sp>
            <p:nvSpPr>
              <p:cNvPr id="18" name="Elipse 17"/>
              <p:cNvSpPr/>
              <p:nvPr/>
            </p:nvSpPr>
            <p:spPr>
              <a:xfrm>
                <a:off x="587375" y="1659492"/>
                <a:ext cx="1998921" cy="187451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CuadroTexto 18"/>
              <p:cNvSpPr txBox="1">
                <a:spLocks noChangeAspect="1"/>
              </p:cNvSpPr>
              <p:nvPr/>
            </p:nvSpPr>
            <p:spPr>
              <a:xfrm>
                <a:off x="907643" y="2507648"/>
                <a:ext cx="1358383" cy="769441"/>
              </a:xfrm>
              <a:prstGeom prst="rect">
                <a:avLst/>
              </a:prstGeom>
              <a:noFill/>
            </p:spPr>
            <p:txBody>
              <a:bodyPr wrap="square" rtlCol="0">
                <a:spAutoFit/>
              </a:bodyPr>
              <a:lstStyle/>
              <a:p>
                <a:pPr algn="ctr"/>
                <a:r>
                  <a:rPr lang="es-ES_tradnl" sz="3200" dirty="0" smtClean="0">
                    <a:solidFill>
                      <a:srgbClr val="FFFDFD"/>
                    </a:solidFill>
                    <a:latin typeface="Arial" charset="0"/>
                    <a:ea typeface="Arial" charset="0"/>
                    <a:cs typeface="Arial" charset="0"/>
                  </a:rPr>
                  <a:t>HAP</a:t>
                </a:r>
              </a:p>
              <a:p>
                <a:pPr algn="ctr"/>
                <a:r>
                  <a:rPr lang="es-ES_tradnl" sz="1200" dirty="0" smtClean="0">
                    <a:solidFill>
                      <a:srgbClr val="FFFDFD"/>
                    </a:solidFill>
                    <a:latin typeface="Arial" charset="0"/>
                    <a:ea typeface="Arial" charset="0"/>
                    <a:cs typeface="Arial" charset="0"/>
                  </a:rPr>
                  <a:t>188 compuestos</a:t>
                </a:r>
                <a:endParaRPr lang="es-ES_tradnl" sz="1200" dirty="0">
                  <a:solidFill>
                    <a:srgbClr val="FFFDFD"/>
                  </a:solidFill>
                  <a:latin typeface="Arial" charset="0"/>
                  <a:ea typeface="Arial" charset="0"/>
                  <a:cs typeface="Arial" charset="0"/>
                </a:endParaRPr>
              </a:p>
            </p:txBody>
          </p:sp>
          <p:grpSp>
            <p:nvGrpSpPr>
              <p:cNvPr id="21" name="Agrupar 20"/>
              <p:cNvGrpSpPr>
                <a:grpSpLocks noChangeAspect="1"/>
              </p:cNvGrpSpPr>
              <p:nvPr/>
            </p:nvGrpSpPr>
            <p:grpSpPr>
              <a:xfrm>
                <a:off x="1018201" y="1575357"/>
                <a:ext cx="1116000" cy="1116000"/>
                <a:chOff x="4682851" y="946849"/>
                <a:chExt cx="2183157" cy="2183157"/>
              </a:xfrm>
            </p:grpSpPr>
            <p:sp>
              <p:nvSpPr>
                <p:cNvPr id="20" name="Elipse 19"/>
                <p:cNvSpPr/>
                <p:nvPr/>
              </p:nvSpPr>
              <p:spPr>
                <a:xfrm>
                  <a:off x="4954773" y="1192702"/>
                  <a:ext cx="1653754" cy="16996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8" name="Picture 4" descr=".S. EPA Region 10 (@EPAnorthwest) | Twitt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2851" y="946849"/>
                  <a:ext cx="2183157" cy="2183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3" name="Agrupar 22"/>
            <p:cNvGrpSpPr/>
            <p:nvPr/>
          </p:nvGrpSpPr>
          <p:grpSpPr>
            <a:xfrm>
              <a:off x="3554879" y="902322"/>
              <a:ext cx="1998921" cy="1958654"/>
              <a:chOff x="2845353" y="1616899"/>
              <a:chExt cx="1998921" cy="1958654"/>
            </a:xfrm>
          </p:grpSpPr>
          <p:sp>
            <p:nvSpPr>
              <p:cNvPr id="29" name="Elipse 28"/>
              <p:cNvSpPr/>
              <p:nvPr/>
            </p:nvSpPr>
            <p:spPr>
              <a:xfrm>
                <a:off x="2845353" y="1701034"/>
                <a:ext cx="1998921" cy="187451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CuadroTexto 29"/>
              <p:cNvSpPr txBox="1">
                <a:spLocks noChangeAspect="1"/>
              </p:cNvSpPr>
              <p:nvPr/>
            </p:nvSpPr>
            <p:spPr>
              <a:xfrm>
                <a:off x="3165621" y="2496025"/>
                <a:ext cx="1358383" cy="984885"/>
              </a:xfrm>
              <a:prstGeom prst="rect">
                <a:avLst/>
              </a:prstGeom>
              <a:noFill/>
            </p:spPr>
            <p:txBody>
              <a:bodyPr wrap="square" rtlCol="0">
                <a:spAutoFit/>
              </a:bodyPr>
              <a:lstStyle/>
              <a:p>
                <a:pPr algn="ctr"/>
                <a:r>
                  <a:rPr lang="es-ES_tradnl" sz="3200" dirty="0" smtClean="0">
                    <a:solidFill>
                      <a:srgbClr val="FFFDFD"/>
                    </a:solidFill>
                    <a:latin typeface="Arial" charset="0"/>
                    <a:ea typeface="Arial" charset="0"/>
                    <a:cs typeface="Arial" charset="0"/>
                  </a:rPr>
                  <a:t>HAP </a:t>
                </a:r>
                <a:r>
                  <a:rPr lang="es-ES_tradnl" sz="1200" dirty="0" smtClean="0">
                    <a:solidFill>
                      <a:srgbClr val="FFFDFD"/>
                    </a:solidFill>
                    <a:latin typeface="Arial" charset="0"/>
                    <a:ea typeface="Arial" charset="0"/>
                    <a:cs typeface="Arial" charset="0"/>
                  </a:rPr>
                  <a:t>prioritarios</a:t>
                </a:r>
              </a:p>
              <a:p>
                <a:pPr algn="ctr"/>
                <a:r>
                  <a:rPr lang="es-ES_tradnl" sz="1200" dirty="0" smtClean="0">
                    <a:solidFill>
                      <a:srgbClr val="FFFDFD"/>
                    </a:solidFill>
                    <a:latin typeface="Arial" charset="0"/>
                    <a:ea typeface="Arial" charset="0"/>
                    <a:cs typeface="Arial" charset="0"/>
                  </a:rPr>
                  <a:t>49 compuestos</a:t>
                </a:r>
                <a:endParaRPr lang="es-ES_tradnl" sz="1200" dirty="0">
                  <a:solidFill>
                    <a:srgbClr val="FFFDFD"/>
                  </a:solidFill>
                  <a:latin typeface="Arial" charset="0"/>
                  <a:ea typeface="Arial" charset="0"/>
                  <a:cs typeface="Arial" charset="0"/>
                </a:endParaRPr>
              </a:p>
            </p:txBody>
          </p:sp>
          <p:grpSp>
            <p:nvGrpSpPr>
              <p:cNvPr id="31" name="Agrupar 30"/>
              <p:cNvGrpSpPr>
                <a:grpSpLocks noChangeAspect="1"/>
              </p:cNvGrpSpPr>
              <p:nvPr/>
            </p:nvGrpSpPr>
            <p:grpSpPr>
              <a:xfrm>
                <a:off x="3276179" y="1616899"/>
                <a:ext cx="1116000" cy="1116000"/>
                <a:chOff x="4682851" y="946849"/>
                <a:chExt cx="2183157" cy="2183157"/>
              </a:xfrm>
            </p:grpSpPr>
            <p:sp>
              <p:nvSpPr>
                <p:cNvPr id="32" name="Elipse 31"/>
                <p:cNvSpPr/>
                <p:nvPr/>
              </p:nvSpPr>
              <p:spPr>
                <a:xfrm>
                  <a:off x="4954773" y="1192702"/>
                  <a:ext cx="1653754" cy="16996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3" name="Picture 4" descr=".S. EPA Region 10 (@EPAnorthwest) | Twitt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2851" y="946849"/>
                  <a:ext cx="2183157" cy="2183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4" name="Agrupar 23"/>
            <p:cNvGrpSpPr/>
            <p:nvPr/>
          </p:nvGrpSpPr>
          <p:grpSpPr>
            <a:xfrm>
              <a:off x="5769079" y="902322"/>
              <a:ext cx="1998921" cy="1958654"/>
              <a:chOff x="5011002" y="1634369"/>
              <a:chExt cx="1998921" cy="1958654"/>
            </a:xfrm>
          </p:grpSpPr>
          <p:sp>
            <p:nvSpPr>
              <p:cNvPr id="39" name="Elipse 38"/>
              <p:cNvSpPr/>
              <p:nvPr/>
            </p:nvSpPr>
            <p:spPr>
              <a:xfrm>
                <a:off x="5011002" y="1718504"/>
                <a:ext cx="1998921" cy="187451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0" name="CuadroTexto 39"/>
              <p:cNvSpPr txBox="1">
                <a:spLocks noChangeAspect="1"/>
              </p:cNvSpPr>
              <p:nvPr/>
            </p:nvSpPr>
            <p:spPr>
              <a:xfrm>
                <a:off x="5331270" y="2513495"/>
                <a:ext cx="1358383" cy="954107"/>
              </a:xfrm>
              <a:prstGeom prst="rect">
                <a:avLst/>
              </a:prstGeom>
              <a:noFill/>
            </p:spPr>
            <p:txBody>
              <a:bodyPr wrap="square" rtlCol="0">
                <a:spAutoFit/>
              </a:bodyPr>
              <a:lstStyle/>
              <a:p>
                <a:pPr algn="ctr"/>
                <a:r>
                  <a:rPr lang="es-ES_tradnl" sz="3200" dirty="0" smtClean="0">
                    <a:solidFill>
                      <a:srgbClr val="FFFDFD"/>
                    </a:solidFill>
                    <a:latin typeface="Arial" charset="0"/>
                    <a:ea typeface="Arial" charset="0"/>
                    <a:cs typeface="Arial" charset="0"/>
                  </a:rPr>
                  <a:t>HAP </a:t>
                </a:r>
                <a:r>
                  <a:rPr lang="es-ES_tradnl" sz="1200" dirty="0" smtClean="0">
                    <a:solidFill>
                      <a:srgbClr val="FFFDFD"/>
                    </a:solidFill>
                    <a:latin typeface="Arial" charset="0"/>
                    <a:ea typeface="Arial" charset="0"/>
                    <a:cs typeface="Arial" charset="0"/>
                  </a:rPr>
                  <a:t>urbanos</a:t>
                </a:r>
              </a:p>
              <a:p>
                <a:pPr algn="ctr"/>
                <a:r>
                  <a:rPr lang="es-ES_tradnl" sz="1200" dirty="0" smtClean="0">
                    <a:solidFill>
                      <a:srgbClr val="FFFDFD"/>
                    </a:solidFill>
                    <a:latin typeface="Arial" charset="0"/>
                    <a:ea typeface="Arial" charset="0"/>
                    <a:cs typeface="Arial" charset="0"/>
                  </a:rPr>
                  <a:t>33 compuestos</a:t>
                </a:r>
                <a:endParaRPr lang="es-ES_tradnl" sz="1200" dirty="0">
                  <a:solidFill>
                    <a:srgbClr val="FFFDFD"/>
                  </a:solidFill>
                  <a:latin typeface="Arial" charset="0"/>
                  <a:ea typeface="Arial" charset="0"/>
                  <a:cs typeface="Arial" charset="0"/>
                </a:endParaRPr>
              </a:p>
            </p:txBody>
          </p:sp>
          <p:grpSp>
            <p:nvGrpSpPr>
              <p:cNvPr id="41" name="Agrupar 40"/>
              <p:cNvGrpSpPr>
                <a:grpSpLocks noChangeAspect="1"/>
              </p:cNvGrpSpPr>
              <p:nvPr/>
            </p:nvGrpSpPr>
            <p:grpSpPr>
              <a:xfrm>
                <a:off x="5441828" y="1634369"/>
                <a:ext cx="1116000" cy="1116000"/>
                <a:chOff x="4682851" y="946849"/>
                <a:chExt cx="2183157" cy="2183157"/>
              </a:xfrm>
            </p:grpSpPr>
            <p:sp>
              <p:nvSpPr>
                <p:cNvPr id="42" name="Elipse 41"/>
                <p:cNvSpPr/>
                <p:nvPr/>
              </p:nvSpPr>
              <p:spPr>
                <a:xfrm>
                  <a:off x="4954773" y="1192702"/>
                  <a:ext cx="1653754" cy="16996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3" name="Picture 4" descr=".S. EPA Region 10 (@EPAnorthwest) | Twitt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2851" y="946849"/>
                  <a:ext cx="2183157" cy="2183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5" name="Agrupar 24"/>
            <p:cNvGrpSpPr/>
            <p:nvPr/>
          </p:nvGrpSpPr>
          <p:grpSpPr>
            <a:xfrm>
              <a:off x="7983279" y="902322"/>
              <a:ext cx="1998921" cy="1958654"/>
              <a:chOff x="7229975" y="1659492"/>
              <a:chExt cx="1998921" cy="1958654"/>
            </a:xfrm>
          </p:grpSpPr>
          <p:sp>
            <p:nvSpPr>
              <p:cNvPr id="44" name="Elipse 43"/>
              <p:cNvSpPr/>
              <p:nvPr/>
            </p:nvSpPr>
            <p:spPr>
              <a:xfrm>
                <a:off x="7229975" y="1743627"/>
                <a:ext cx="1998921" cy="187451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5" name="CuadroTexto 44"/>
              <p:cNvSpPr txBox="1">
                <a:spLocks noChangeAspect="1"/>
              </p:cNvSpPr>
              <p:nvPr/>
            </p:nvSpPr>
            <p:spPr>
              <a:xfrm>
                <a:off x="7550243" y="2538618"/>
                <a:ext cx="1358383" cy="954107"/>
              </a:xfrm>
              <a:prstGeom prst="rect">
                <a:avLst/>
              </a:prstGeom>
              <a:noFill/>
            </p:spPr>
            <p:txBody>
              <a:bodyPr wrap="square" rtlCol="0">
                <a:spAutoFit/>
              </a:bodyPr>
              <a:lstStyle/>
              <a:p>
                <a:pPr algn="ctr"/>
                <a:r>
                  <a:rPr lang="es-ES_tradnl" sz="3200" dirty="0" smtClean="0">
                    <a:solidFill>
                      <a:srgbClr val="FFFDFD"/>
                    </a:solidFill>
                    <a:latin typeface="Arial" charset="0"/>
                    <a:ea typeface="Arial" charset="0"/>
                    <a:cs typeface="Arial" charset="0"/>
                  </a:rPr>
                  <a:t>PBT </a:t>
                </a:r>
                <a:r>
                  <a:rPr lang="es-ES_tradnl" sz="1200" dirty="0" smtClean="0">
                    <a:solidFill>
                      <a:srgbClr val="FFFDFD"/>
                    </a:solidFill>
                    <a:latin typeface="Arial" charset="0"/>
                    <a:ea typeface="Arial" charset="0"/>
                    <a:cs typeface="Arial" charset="0"/>
                  </a:rPr>
                  <a:t>urbanos</a:t>
                </a:r>
              </a:p>
              <a:p>
                <a:pPr algn="ctr"/>
                <a:r>
                  <a:rPr lang="es-ES_tradnl" sz="1200" dirty="0" smtClean="0">
                    <a:solidFill>
                      <a:srgbClr val="FFFDFD"/>
                    </a:solidFill>
                    <a:latin typeface="Arial" charset="0"/>
                    <a:ea typeface="Arial" charset="0"/>
                    <a:cs typeface="Arial" charset="0"/>
                  </a:rPr>
                  <a:t>12 compuestos</a:t>
                </a:r>
                <a:endParaRPr lang="es-ES_tradnl" sz="1200" dirty="0">
                  <a:solidFill>
                    <a:srgbClr val="FFFDFD"/>
                  </a:solidFill>
                  <a:latin typeface="Arial" charset="0"/>
                  <a:ea typeface="Arial" charset="0"/>
                  <a:cs typeface="Arial" charset="0"/>
                </a:endParaRPr>
              </a:p>
            </p:txBody>
          </p:sp>
          <p:grpSp>
            <p:nvGrpSpPr>
              <p:cNvPr id="46" name="Agrupar 45"/>
              <p:cNvGrpSpPr>
                <a:grpSpLocks noChangeAspect="1"/>
              </p:cNvGrpSpPr>
              <p:nvPr/>
            </p:nvGrpSpPr>
            <p:grpSpPr>
              <a:xfrm>
                <a:off x="7660801" y="1659492"/>
                <a:ext cx="1116000" cy="1116000"/>
                <a:chOff x="4682851" y="946849"/>
                <a:chExt cx="2183157" cy="2183157"/>
              </a:xfrm>
            </p:grpSpPr>
            <p:sp>
              <p:nvSpPr>
                <p:cNvPr id="47" name="Elipse 46"/>
                <p:cNvSpPr/>
                <p:nvPr/>
              </p:nvSpPr>
              <p:spPr>
                <a:xfrm>
                  <a:off x="4954773" y="1192702"/>
                  <a:ext cx="1653754" cy="16996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8" name="Picture 4" descr=".S. EPA Region 10 (@EPAnorthwest) | Twitt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2851" y="946849"/>
                  <a:ext cx="2183157" cy="2183157"/>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26" name="Rectángulo 25"/>
          <p:cNvSpPr/>
          <p:nvPr/>
        </p:nvSpPr>
        <p:spPr>
          <a:xfrm>
            <a:off x="1019757" y="2854426"/>
            <a:ext cx="9890698" cy="584775"/>
          </a:xfrm>
          <a:prstGeom prst="rect">
            <a:avLst/>
          </a:prstGeom>
        </p:spPr>
        <p:txBody>
          <a:bodyPr wrap="square">
            <a:spAutoFit/>
          </a:bodyPr>
          <a:lstStyle/>
          <a:p>
            <a:pPr lvl="0">
              <a:spcAft>
                <a:spcPts val="0"/>
              </a:spcAft>
            </a:pPr>
            <a:r>
              <a:rPr lang="es-ES_tradnl" sz="3200" dirty="0" err="1" smtClean="0">
                <a:latin typeface="Times New Roman" charset="0"/>
                <a:ea typeface="Times New Roman" charset="0"/>
              </a:rPr>
              <a:t>Hexaclorobenceno</a:t>
            </a:r>
            <a:r>
              <a:rPr lang="es-ES_tradnl" sz="3200" dirty="0" smtClean="0">
                <a:latin typeface="Times New Roman" charset="0"/>
                <a:ea typeface="Times New Roman" charset="0"/>
              </a:rPr>
              <a:t> (</a:t>
            </a:r>
            <a:r>
              <a:rPr lang="es-ES_tradnl" sz="3200" dirty="0" smtClean="0"/>
              <a:t>C</a:t>
            </a:r>
            <a:r>
              <a:rPr lang="es-ES_tradnl" sz="3200" baseline="-25000" dirty="0" smtClean="0"/>
              <a:t>6</a:t>
            </a:r>
            <a:r>
              <a:rPr lang="es-ES_tradnl" sz="3200" dirty="0" smtClean="0"/>
              <a:t>Cl</a:t>
            </a:r>
            <a:r>
              <a:rPr lang="es-ES_tradnl" sz="3200" baseline="-25000" dirty="0" smtClean="0"/>
              <a:t>6</a:t>
            </a:r>
            <a:r>
              <a:rPr lang="es-ES_tradnl" sz="3200" dirty="0" smtClean="0">
                <a:latin typeface="Times New Roman" charset="0"/>
                <a:ea typeface="Times New Roman" charset="0"/>
              </a:rPr>
              <a:t>)</a:t>
            </a:r>
            <a:r>
              <a:rPr lang="es-ES_tradnl" sz="3200" baseline="30000" dirty="0" smtClean="0">
                <a:latin typeface="Times New Roman" charset="0"/>
                <a:ea typeface="Times New Roman" charset="0"/>
              </a:rPr>
              <a:t>1</a:t>
            </a:r>
            <a:r>
              <a:rPr lang="es-ES_tradnl" sz="3200" dirty="0" smtClean="0">
                <a:latin typeface="Times New Roman" charset="0"/>
                <a:ea typeface="Times New Roman" charset="0"/>
              </a:rPr>
              <a:t>, </a:t>
            </a:r>
            <a:r>
              <a:rPr lang="es-ES_tradnl" sz="3200" dirty="0" smtClean="0">
                <a:latin typeface="Arial" charset="0"/>
                <a:ea typeface="Calibri" charset="0"/>
              </a:rPr>
              <a:t> </a:t>
            </a:r>
            <a:r>
              <a:rPr lang="es-ES_tradnl" sz="3200" dirty="0" smtClean="0">
                <a:latin typeface="Times New Roman" charset="0"/>
                <a:ea typeface="Times New Roman" charset="0"/>
              </a:rPr>
              <a:t>Mercurio  (Hg)</a:t>
            </a:r>
            <a:r>
              <a:rPr lang="es-ES_tradnl" sz="3200" baseline="30000" dirty="0" smtClean="0">
                <a:latin typeface="Times New Roman" charset="0"/>
                <a:ea typeface="Times New Roman" charset="0"/>
              </a:rPr>
              <a:t>1</a:t>
            </a:r>
            <a:r>
              <a:rPr lang="es-ES_tradnl" sz="3200" dirty="0" smtClean="0">
                <a:latin typeface="Times New Roman" charset="0"/>
                <a:ea typeface="Times New Roman" charset="0"/>
              </a:rPr>
              <a:t>,   Plomo (Pb)</a:t>
            </a:r>
            <a:r>
              <a:rPr lang="es-ES_tradnl" sz="3200" baseline="30000" dirty="0" smtClean="0">
                <a:latin typeface="Times New Roman" charset="0"/>
                <a:ea typeface="Times New Roman" charset="0"/>
              </a:rPr>
              <a:t>1</a:t>
            </a:r>
            <a:r>
              <a:rPr lang="es-ES_tradnl" sz="3200" dirty="0" smtClean="0">
                <a:latin typeface="Times New Roman" charset="0"/>
                <a:ea typeface="Times New Roman" charset="0"/>
              </a:rPr>
              <a:t> </a:t>
            </a:r>
            <a:endParaRPr lang="es-ES_tradnl" sz="3200" dirty="0">
              <a:effectLst/>
              <a:latin typeface="Arial" charset="0"/>
              <a:ea typeface="Calibri" charset="0"/>
            </a:endParaRPr>
          </a:p>
        </p:txBody>
      </p:sp>
      <p:sp>
        <p:nvSpPr>
          <p:cNvPr id="27" name="Rectángulo 26"/>
          <p:cNvSpPr/>
          <p:nvPr/>
        </p:nvSpPr>
        <p:spPr>
          <a:xfrm>
            <a:off x="1452521" y="3696123"/>
            <a:ext cx="2998779" cy="2246769"/>
          </a:xfrm>
          <a:prstGeom prst="rect">
            <a:avLst/>
          </a:prstGeom>
        </p:spPr>
        <p:txBody>
          <a:bodyPr wrap="square">
            <a:spAutoFit/>
          </a:bodyPr>
          <a:lstStyle/>
          <a:p>
            <a:pPr marL="342900" lvl="0" indent="-342900">
              <a:spcAft>
                <a:spcPts val="0"/>
              </a:spcAft>
              <a:buSzPts val="1200"/>
              <a:buFont typeface="Arial" charset="0"/>
              <a:buAutoNum type="arabicPeriod"/>
            </a:pPr>
            <a:r>
              <a:rPr lang="es-ES_tradnl" sz="2000" dirty="0" smtClean="0">
                <a:latin typeface="Times New Roman" charset="0"/>
                <a:ea typeface="Times New Roman" charset="0"/>
                <a:cs typeface="Times New Roman" charset="0"/>
              </a:rPr>
              <a:t>1,1,2,2-Tetracloroetano </a:t>
            </a:r>
            <a:endParaRPr lang="es-ES_tradnl" sz="2000" dirty="0">
              <a:latin typeface="Arial" charset="0"/>
              <a:ea typeface="Calibri" charset="0"/>
              <a:cs typeface="Times New Roman" charset="0"/>
            </a:endParaRPr>
          </a:p>
          <a:p>
            <a:pPr marL="342900" lvl="0" indent="-342900">
              <a:spcAft>
                <a:spcPts val="0"/>
              </a:spcAft>
              <a:buSzPts val="1200"/>
              <a:buFont typeface="Arial" charset="0"/>
              <a:buAutoNum type="arabicPeriod"/>
            </a:pPr>
            <a:r>
              <a:rPr lang="es-ES_tradnl" sz="2000" dirty="0">
                <a:latin typeface="Times New Roman" charset="0"/>
                <a:ea typeface="Times New Roman" charset="0"/>
                <a:cs typeface="Times New Roman" charset="0"/>
              </a:rPr>
              <a:t>Cloruro de </a:t>
            </a:r>
            <a:r>
              <a:rPr lang="es-ES_tradnl" sz="2000" dirty="0" smtClean="0">
                <a:latin typeface="Times New Roman" charset="0"/>
                <a:ea typeface="Times New Roman" charset="0"/>
                <a:cs typeface="Times New Roman" charset="0"/>
              </a:rPr>
              <a:t>Metileno</a:t>
            </a:r>
            <a:endParaRPr lang="es-ES_tradnl" sz="2000" dirty="0">
              <a:latin typeface="Arial" charset="0"/>
              <a:ea typeface="Calibri" charset="0"/>
              <a:cs typeface="Times New Roman" charset="0"/>
            </a:endParaRPr>
          </a:p>
          <a:p>
            <a:pPr marL="342900" lvl="0" indent="-342900">
              <a:spcAft>
                <a:spcPts val="0"/>
              </a:spcAft>
              <a:buSzPts val="1200"/>
              <a:buFont typeface="Arial" charset="0"/>
              <a:buAutoNum type="arabicPeriod"/>
            </a:pPr>
            <a:r>
              <a:rPr lang="es-ES_tradnl" sz="2000" dirty="0" smtClean="0">
                <a:latin typeface="Times New Roman" charset="0"/>
                <a:ea typeface="Times New Roman" charset="0"/>
                <a:cs typeface="Times New Roman" charset="0"/>
              </a:rPr>
              <a:t>1,2-Dicloroetano </a:t>
            </a:r>
            <a:endParaRPr lang="es-ES_tradnl" sz="2000" dirty="0">
              <a:latin typeface="Arial" charset="0"/>
              <a:ea typeface="Calibri" charset="0"/>
              <a:cs typeface="Times New Roman" charset="0"/>
            </a:endParaRPr>
          </a:p>
          <a:p>
            <a:pPr marL="342900" lvl="0" indent="-342900">
              <a:spcAft>
                <a:spcPts val="0"/>
              </a:spcAft>
              <a:buSzPts val="1200"/>
              <a:buFont typeface="Arial" charset="0"/>
              <a:buAutoNum type="arabicPeriod"/>
            </a:pPr>
            <a:r>
              <a:rPr lang="es-ES_tradnl" sz="2000" dirty="0">
                <a:latin typeface="Times New Roman" charset="0"/>
                <a:ea typeface="Times New Roman" charset="0"/>
                <a:cs typeface="Times New Roman" charset="0"/>
              </a:rPr>
              <a:t>Cloruro de </a:t>
            </a:r>
            <a:r>
              <a:rPr lang="es-ES_tradnl" sz="2000" dirty="0" smtClean="0">
                <a:latin typeface="Times New Roman" charset="0"/>
                <a:ea typeface="Times New Roman" charset="0"/>
                <a:cs typeface="Times New Roman" charset="0"/>
              </a:rPr>
              <a:t>Vinilo </a:t>
            </a:r>
            <a:endParaRPr lang="es-ES_tradnl" sz="2000" dirty="0">
              <a:latin typeface="Arial" charset="0"/>
              <a:ea typeface="Calibri" charset="0"/>
              <a:cs typeface="Times New Roman" charset="0"/>
            </a:endParaRPr>
          </a:p>
          <a:p>
            <a:pPr marL="342900" lvl="0" indent="-342900">
              <a:spcAft>
                <a:spcPts val="0"/>
              </a:spcAft>
              <a:buSzPts val="1200"/>
              <a:buFont typeface="Arial" charset="0"/>
              <a:buAutoNum type="arabicPeriod"/>
            </a:pPr>
            <a:r>
              <a:rPr lang="es-ES_tradnl" sz="2000" dirty="0" smtClean="0">
                <a:latin typeface="Times New Roman" charset="0"/>
                <a:ea typeface="Times New Roman" charset="0"/>
                <a:cs typeface="Times New Roman" charset="0"/>
              </a:rPr>
              <a:t>Acetaldehído </a:t>
            </a:r>
            <a:endParaRPr lang="es-ES_tradnl" sz="2000" dirty="0">
              <a:latin typeface="Arial" charset="0"/>
              <a:ea typeface="Calibri" charset="0"/>
              <a:cs typeface="Times New Roman" charset="0"/>
            </a:endParaRPr>
          </a:p>
          <a:p>
            <a:pPr marL="342900" lvl="0" indent="-342900">
              <a:spcAft>
                <a:spcPts val="0"/>
              </a:spcAft>
              <a:buSzPts val="1200"/>
              <a:buFont typeface="Arial" charset="0"/>
              <a:buAutoNum type="arabicPeriod"/>
            </a:pPr>
            <a:r>
              <a:rPr lang="es-ES_tradnl" sz="2000" dirty="0" smtClean="0">
                <a:latin typeface="Times New Roman" charset="0"/>
                <a:ea typeface="Times New Roman" charset="0"/>
                <a:cs typeface="Times New Roman" charset="0"/>
              </a:rPr>
              <a:t>Cromo </a:t>
            </a:r>
            <a:endParaRPr lang="es-ES_tradnl" sz="2000" dirty="0">
              <a:latin typeface="Arial" charset="0"/>
              <a:ea typeface="Calibri" charset="0"/>
              <a:cs typeface="Times New Roman" charset="0"/>
            </a:endParaRPr>
          </a:p>
          <a:p>
            <a:pPr marL="342900" lvl="0" indent="-342900">
              <a:spcAft>
                <a:spcPts val="0"/>
              </a:spcAft>
              <a:buSzPts val="1200"/>
              <a:buFont typeface="Arial" charset="0"/>
              <a:buAutoNum type="arabicPeriod"/>
            </a:pPr>
            <a:r>
              <a:rPr lang="es-ES_tradnl" sz="2000" dirty="0" err="1" smtClean="0">
                <a:latin typeface="Times New Roman" charset="0"/>
                <a:ea typeface="Times New Roman" charset="0"/>
                <a:cs typeface="Times New Roman" charset="0"/>
              </a:rPr>
              <a:t>Acrilonitrilo</a:t>
            </a:r>
            <a:r>
              <a:rPr lang="es-ES_tradnl" sz="2000" dirty="0" smtClean="0">
                <a:latin typeface="Times New Roman" charset="0"/>
                <a:ea typeface="Times New Roman" charset="0"/>
                <a:cs typeface="Times New Roman" charset="0"/>
              </a:rPr>
              <a:t> </a:t>
            </a:r>
            <a:endParaRPr lang="es-ES_tradnl" sz="2000" dirty="0">
              <a:latin typeface="Arial" charset="0"/>
              <a:ea typeface="Calibri" charset="0"/>
              <a:cs typeface="Times New Roman" charset="0"/>
            </a:endParaRPr>
          </a:p>
        </p:txBody>
      </p:sp>
      <p:sp>
        <p:nvSpPr>
          <p:cNvPr id="28" name="Rectángulo 27"/>
          <p:cNvSpPr/>
          <p:nvPr/>
        </p:nvSpPr>
        <p:spPr>
          <a:xfrm>
            <a:off x="7779147" y="3430308"/>
            <a:ext cx="3101704" cy="2862322"/>
          </a:xfrm>
          <a:prstGeom prst="rect">
            <a:avLst/>
          </a:prstGeom>
        </p:spPr>
        <p:txBody>
          <a:bodyPr wrap="square">
            <a:spAutoFit/>
          </a:bodyPr>
          <a:lstStyle/>
          <a:p>
            <a:pPr marL="342900" lvl="0" indent="-342900">
              <a:spcAft>
                <a:spcPts val="0"/>
              </a:spcAft>
              <a:buSzPts val="1200"/>
              <a:buFont typeface="+mj-lt"/>
              <a:buAutoNum type="arabicPeriod" startAt="15"/>
            </a:pPr>
            <a:r>
              <a:rPr lang="es-ES_tradnl" sz="2000" dirty="0" err="1">
                <a:latin typeface="Times New Roman" charset="0"/>
                <a:ea typeface="Times New Roman" charset="0"/>
                <a:cs typeface="Times New Roman" charset="0"/>
              </a:rPr>
              <a:t>Bifenilos</a:t>
            </a:r>
            <a:r>
              <a:rPr lang="es-ES_tradnl" sz="2000" dirty="0">
                <a:latin typeface="Times New Roman" charset="0"/>
                <a:ea typeface="Times New Roman" charset="0"/>
                <a:cs typeface="Times New Roman" charset="0"/>
              </a:rPr>
              <a:t> </a:t>
            </a:r>
            <a:r>
              <a:rPr lang="es-ES_tradnl" sz="2000" dirty="0" err="1">
                <a:latin typeface="Times New Roman" charset="0"/>
                <a:ea typeface="Times New Roman" charset="0"/>
                <a:cs typeface="Times New Roman" charset="0"/>
              </a:rPr>
              <a:t>policlorados</a:t>
            </a:r>
            <a:r>
              <a:rPr lang="es-ES_tradnl" sz="2000" dirty="0">
                <a:latin typeface="Times New Roman" charset="0"/>
                <a:ea typeface="Times New Roman" charset="0"/>
                <a:cs typeface="Times New Roman" charset="0"/>
              </a:rPr>
              <a:t> </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15"/>
            </a:pPr>
            <a:r>
              <a:rPr lang="es-ES_tradnl" sz="2000" dirty="0" smtClean="0">
                <a:latin typeface="Times New Roman" charset="0"/>
                <a:ea typeface="Times New Roman" charset="0"/>
                <a:cs typeface="Times New Roman" charset="0"/>
              </a:rPr>
              <a:t>Níquel</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15"/>
            </a:pPr>
            <a:r>
              <a:rPr lang="es-ES_tradnl" sz="2000" dirty="0">
                <a:latin typeface="Times New Roman" charset="0"/>
                <a:ea typeface="Times New Roman" charset="0"/>
                <a:cs typeface="Times New Roman" charset="0"/>
              </a:rPr>
              <a:t>Butadieno (1,3 Butadieno</a:t>
            </a:r>
            <a:r>
              <a:rPr lang="es-ES_tradnl" sz="2000" dirty="0" smtClean="0">
                <a:latin typeface="Times New Roman" charset="0"/>
                <a:ea typeface="Times New Roman" charset="0"/>
                <a:cs typeface="Times New Roman" charset="0"/>
              </a:rPr>
              <a:t>) </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15"/>
            </a:pPr>
            <a:r>
              <a:rPr lang="es-ES_tradnl" sz="2000" dirty="0" smtClean="0">
                <a:latin typeface="Times New Roman" charset="0"/>
                <a:ea typeface="Times New Roman" charset="0"/>
                <a:cs typeface="Times New Roman" charset="0"/>
              </a:rPr>
              <a:t>Plomo</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15"/>
            </a:pPr>
            <a:r>
              <a:rPr lang="es-ES_tradnl" sz="2000" dirty="0" smtClean="0">
                <a:latin typeface="Times New Roman" charset="0"/>
                <a:ea typeface="Times New Roman" charset="0"/>
                <a:cs typeface="Times New Roman" charset="0"/>
              </a:rPr>
              <a:t>Cadmio </a:t>
            </a:r>
            <a:endParaRPr lang="es-ES_tradnl" sz="2000" dirty="0">
              <a:latin typeface="Times New Roman" charset="0"/>
              <a:ea typeface="Times New Roman" charset="0"/>
              <a:cs typeface="Times New Roman" charset="0"/>
            </a:endParaRPr>
          </a:p>
          <a:p>
            <a:pPr marL="342900" lvl="0" indent="-342900">
              <a:spcAft>
                <a:spcPts val="0"/>
              </a:spcAft>
              <a:buSzPts val="1200"/>
              <a:buFont typeface="+mj-lt"/>
              <a:buAutoNum type="arabicPeriod" startAt="15"/>
            </a:pPr>
            <a:r>
              <a:rPr lang="es-ES_tradnl" sz="2000" dirty="0">
                <a:latin typeface="Times New Roman" charset="0"/>
                <a:ea typeface="Times New Roman" charset="0"/>
                <a:cs typeface="Times New Roman" charset="0"/>
              </a:rPr>
              <a:t>Tetracloruro de </a:t>
            </a:r>
            <a:r>
              <a:rPr lang="es-ES_tradnl" sz="2000" dirty="0" smtClean="0">
                <a:latin typeface="Times New Roman" charset="0"/>
                <a:ea typeface="Times New Roman" charset="0"/>
                <a:cs typeface="Times New Roman" charset="0"/>
              </a:rPr>
              <a:t>carbono </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15"/>
            </a:pPr>
            <a:r>
              <a:rPr lang="es-ES_tradnl" sz="2000" dirty="0" smtClean="0">
                <a:latin typeface="Times New Roman" charset="0"/>
                <a:ea typeface="Times New Roman" charset="0"/>
                <a:cs typeface="Times New Roman" charset="0"/>
              </a:rPr>
              <a:t>Cloroformo </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15"/>
            </a:pPr>
            <a:r>
              <a:rPr lang="es-ES_tradnl" sz="2000" dirty="0" err="1" smtClean="0">
                <a:latin typeface="Times New Roman" charset="0"/>
                <a:ea typeface="Times New Roman" charset="0"/>
                <a:cs typeface="Times New Roman" charset="0"/>
              </a:rPr>
              <a:t>Tricloroetileno</a:t>
            </a:r>
            <a:endParaRPr lang="es-ES_tradnl" sz="2000" dirty="0">
              <a:latin typeface="Arial" charset="0"/>
              <a:ea typeface="Calibri" charset="0"/>
              <a:cs typeface="Times New Roman" charset="0"/>
            </a:endParaRPr>
          </a:p>
        </p:txBody>
      </p:sp>
      <p:sp>
        <p:nvSpPr>
          <p:cNvPr id="49" name="Rectángulo 48"/>
          <p:cNvSpPr/>
          <p:nvPr/>
        </p:nvSpPr>
        <p:spPr>
          <a:xfrm>
            <a:off x="4868431" y="3706756"/>
            <a:ext cx="2546752" cy="2246769"/>
          </a:xfrm>
          <a:prstGeom prst="rect">
            <a:avLst/>
          </a:prstGeom>
        </p:spPr>
        <p:txBody>
          <a:bodyPr wrap="square">
            <a:spAutoFit/>
          </a:bodyPr>
          <a:lstStyle/>
          <a:p>
            <a:pPr marL="342900" lvl="0" indent="-342900">
              <a:spcAft>
                <a:spcPts val="0"/>
              </a:spcAft>
              <a:buSzPts val="1200"/>
              <a:buFont typeface="+mj-lt"/>
              <a:buAutoNum type="arabicPeriod" startAt="8"/>
            </a:pPr>
            <a:r>
              <a:rPr lang="es-ES_tradnl" sz="2000" dirty="0" smtClean="0">
                <a:latin typeface="Times New Roman" charset="0"/>
                <a:ea typeface="Times New Roman" charset="0"/>
                <a:cs typeface="Times New Roman" charset="0"/>
              </a:rPr>
              <a:t>Formaldehído </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8"/>
            </a:pPr>
            <a:r>
              <a:rPr lang="es-ES_tradnl" sz="2000" dirty="0" smtClean="0">
                <a:latin typeface="Times New Roman" charset="0"/>
                <a:ea typeface="Times New Roman" charset="0"/>
                <a:cs typeface="Times New Roman" charset="0"/>
              </a:rPr>
              <a:t>Acroleína </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8"/>
            </a:pPr>
            <a:r>
              <a:rPr lang="es-ES_tradnl" sz="2000" dirty="0" err="1" smtClean="0">
                <a:latin typeface="Times New Roman" charset="0"/>
                <a:ea typeface="Times New Roman" charset="0"/>
                <a:cs typeface="Times New Roman" charset="0"/>
              </a:rPr>
              <a:t>Hexaclorobenceno</a:t>
            </a:r>
            <a:r>
              <a:rPr lang="es-ES_tradnl" sz="2000" dirty="0" smtClean="0">
                <a:latin typeface="Times New Roman" charset="0"/>
                <a:ea typeface="Times New Roman" charset="0"/>
                <a:cs typeface="Times New Roman" charset="0"/>
              </a:rPr>
              <a:t> </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8"/>
            </a:pPr>
            <a:r>
              <a:rPr lang="es-ES_tradnl" sz="2000" dirty="0">
                <a:latin typeface="Times New Roman" charset="0"/>
                <a:ea typeface="Times New Roman" charset="0"/>
                <a:cs typeface="Times New Roman" charset="0"/>
              </a:rPr>
              <a:t>Arsénico </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8"/>
            </a:pPr>
            <a:r>
              <a:rPr lang="es-ES_tradnl" sz="2000" dirty="0" smtClean="0">
                <a:latin typeface="Times New Roman" charset="0"/>
                <a:ea typeface="Times New Roman" charset="0"/>
                <a:cs typeface="Times New Roman" charset="0"/>
              </a:rPr>
              <a:t>Hidracina </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8"/>
            </a:pPr>
            <a:r>
              <a:rPr lang="es-ES_tradnl" sz="2000" dirty="0" smtClean="0">
                <a:latin typeface="Times New Roman" charset="0"/>
                <a:ea typeface="Times New Roman" charset="0"/>
                <a:cs typeface="Times New Roman" charset="0"/>
              </a:rPr>
              <a:t>Benceno </a:t>
            </a:r>
            <a:endParaRPr lang="es-ES_tradnl" sz="2000" dirty="0">
              <a:latin typeface="Arial" charset="0"/>
              <a:ea typeface="Calibri" charset="0"/>
              <a:cs typeface="Times New Roman" charset="0"/>
            </a:endParaRPr>
          </a:p>
          <a:p>
            <a:pPr marL="342900" lvl="0" indent="-342900">
              <a:spcAft>
                <a:spcPts val="0"/>
              </a:spcAft>
              <a:buSzPts val="1200"/>
              <a:buFont typeface="+mj-lt"/>
              <a:buAutoNum type="arabicPeriod" startAt="8"/>
            </a:pPr>
            <a:r>
              <a:rPr lang="es-ES_tradnl" sz="2000" dirty="0" smtClean="0">
                <a:latin typeface="Times New Roman" charset="0"/>
                <a:ea typeface="Times New Roman" charset="0"/>
                <a:cs typeface="Times New Roman" charset="0"/>
              </a:rPr>
              <a:t>Mercurio </a:t>
            </a:r>
            <a:endParaRPr lang="es-ES_tradnl" sz="2000" dirty="0">
              <a:latin typeface="Arial" charset="0"/>
              <a:ea typeface="Calibri" charset="0"/>
              <a:cs typeface="Times New Roman" charset="0"/>
            </a:endParaRPr>
          </a:p>
        </p:txBody>
      </p:sp>
      <p:sp>
        <p:nvSpPr>
          <p:cNvPr id="2" name="CuadroTexto 1"/>
          <p:cNvSpPr txBox="1"/>
          <p:nvPr/>
        </p:nvSpPr>
        <p:spPr>
          <a:xfrm>
            <a:off x="331570" y="6075144"/>
            <a:ext cx="9932323" cy="646331"/>
          </a:xfrm>
          <a:prstGeom prst="rect">
            <a:avLst/>
          </a:prstGeom>
          <a:noFill/>
        </p:spPr>
        <p:txBody>
          <a:bodyPr wrap="square" rtlCol="0">
            <a:spAutoFit/>
          </a:bodyPr>
          <a:lstStyle/>
          <a:p>
            <a:r>
              <a:rPr lang="es-ES_tradnl" baseline="30000" dirty="0" smtClean="0"/>
              <a:t>1</a:t>
            </a:r>
            <a:r>
              <a:rPr lang="es-ES_tradnl" dirty="0" smtClean="0"/>
              <a:t> HAP presentes en todas las listas</a:t>
            </a:r>
          </a:p>
          <a:p>
            <a:r>
              <a:rPr lang="es-ES_tradnl" dirty="0" smtClean="0"/>
              <a:t>   PBT</a:t>
            </a:r>
            <a:r>
              <a:rPr lang="es-ES_tradnl" dirty="0"/>
              <a:t>: persistentes, </a:t>
            </a:r>
            <a:r>
              <a:rPr lang="es-ES_tradnl" dirty="0" err="1"/>
              <a:t>bioacumulativas</a:t>
            </a:r>
            <a:r>
              <a:rPr lang="es-ES_tradnl" dirty="0"/>
              <a:t> y tóxicas</a:t>
            </a:r>
          </a:p>
        </p:txBody>
      </p:sp>
      <p:sp>
        <p:nvSpPr>
          <p:cNvPr id="3" name="Marcador de número de diapositiva 2"/>
          <p:cNvSpPr>
            <a:spLocks noGrp="1"/>
          </p:cNvSpPr>
          <p:nvPr>
            <p:ph type="sldNum" sz="quarter" idx="12"/>
          </p:nvPr>
        </p:nvSpPr>
        <p:spPr/>
        <p:txBody>
          <a:bodyPr/>
          <a:lstStyle/>
          <a:p>
            <a:fld id="{CC8B3BF1-7637-6047-AA82-1781691586E0}" type="slidenum">
              <a:rPr lang="es-ES_tradnl" smtClean="0"/>
              <a:t>11</a:t>
            </a:fld>
            <a:endParaRPr lang="es-ES_tradnl"/>
          </a:p>
        </p:txBody>
      </p:sp>
      <p:sp>
        <p:nvSpPr>
          <p:cNvPr id="5" name="Rectángulo 4"/>
          <p:cNvSpPr/>
          <p:nvPr/>
        </p:nvSpPr>
        <p:spPr>
          <a:xfrm>
            <a:off x="5848350" y="6519929"/>
            <a:ext cx="6096000" cy="323165"/>
          </a:xfrm>
          <a:prstGeom prst="rect">
            <a:avLst/>
          </a:prstGeom>
        </p:spPr>
        <p:txBody>
          <a:bodyPr>
            <a:spAutoFit/>
          </a:bodyPr>
          <a:lstStyle/>
          <a:p>
            <a:r>
              <a:rPr lang="es-ES_tradnl" sz="500" dirty="0">
                <a:hlinkClick r:id="rId4"/>
              </a:rPr>
              <a:t>https://www.carlroth.com/medias/SDB-2399-ES-ES.pdf?context=bWFzdGVyfHNlY3VyaXR5RGF0YXNoZWV0c3wyNDc1OTV8YXBwbGljYXRpb24vcGRmfHNlY3VyaXR5RGF0YXNoZWV0cy9oYzgvaDNjLzg5NTA4NjMwMDM2NzgucGRmfGQwMjMzYjhiNzFiMWRlZDcyNTNlODk0YzRlNDFjOWY4OTFhNmIxZTQ3ZTcwNWI2MDE5NTUwMzI3NjhiMTg2YmM</a:t>
            </a:r>
            <a:endParaRPr lang="es-ES_tradnl" sz="500" dirty="0"/>
          </a:p>
        </p:txBody>
      </p:sp>
    </p:spTree>
    <p:extLst>
      <p:ext uri="{BB962C8B-B14F-4D97-AF65-F5344CB8AC3E}">
        <p14:creationId xmlns:p14="http://schemas.microsoft.com/office/powerpoint/2010/main" val="1792752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234681" y="27189"/>
            <a:ext cx="5574156" cy="424732"/>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400" dirty="0" err="1"/>
              <a:t>Contaminantes</a:t>
            </a:r>
            <a:r>
              <a:rPr lang="en-US" sz="2400" dirty="0"/>
              <a:t> de </a:t>
            </a:r>
            <a:r>
              <a:rPr lang="en-US" sz="2400" dirty="0" err="1"/>
              <a:t>Criterio</a:t>
            </a:r>
            <a:endParaRPr lang="en-US" sz="2400" dirty="0"/>
          </a:p>
        </p:txBody>
      </p:sp>
      <p:sp>
        <p:nvSpPr>
          <p:cNvPr id="2" name="CuadroTexto 1"/>
          <p:cNvSpPr txBox="1"/>
          <p:nvPr/>
        </p:nvSpPr>
        <p:spPr>
          <a:xfrm>
            <a:off x="2955851" y="6568082"/>
            <a:ext cx="9090837" cy="276999"/>
          </a:xfrm>
          <a:prstGeom prst="rect">
            <a:avLst/>
          </a:prstGeom>
          <a:noFill/>
        </p:spPr>
        <p:txBody>
          <a:bodyPr wrap="square" rtlCol="0">
            <a:spAutoFit/>
          </a:bodyPr>
          <a:lstStyle/>
          <a:p>
            <a:pPr algn="r"/>
            <a:r>
              <a:rPr lang="es-ES_tradnl" sz="1200" dirty="0" smtClean="0"/>
              <a:t>Imagen: </a:t>
            </a:r>
            <a:r>
              <a:rPr lang="es-ES_tradnl" sz="1200" dirty="0">
                <a:hlinkClick r:id="rId3"/>
              </a:rPr>
              <a:t>http://www.sema.gob.mx/SGA-MONITOREO-EFECTOS.php</a:t>
            </a:r>
            <a:endParaRPr lang="es-ES_tradnl" sz="1200" dirty="0"/>
          </a:p>
        </p:txBody>
      </p:sp>
      <p:sp>
        <p:nvSpPr>
          <p:cNvPr id="12" name="Rectángulo 11"/>
          <p:cNvSpPr/>
          <p:nvPr/>
        </p:nvSpPr>
        <p:spPr>
          <a:xfrm>
            <a:off x="402622" y="3062243"/>
            <a:ext cx="5251384" cy="3693319"/>
          </a:xfrm>
          <a:prstGeom prst="rect">
            <a:avLst/>
          </a:prstGeom>
        </p:spPr>
        <p:txBody>
          <a:bodyPr wrap="square">
            <a:spAutoFit/>
          </a:bodyPr>
          <a:lstStyle/>
          <a:p>
            <a:pPr marL="446088" indent="-230188">
              <a:lnSpc>
                <a:spcPct val="150000"/>
              </a:lnSpc>
              <a:buClr>
                <a:srgbClr val="83C6AE"/>
              </a:buClr>
              <a:buFont typeface="+mj-lt"/>
              <a:buAutoNum type="arabicPeriod"/>
            </a:pPr>
            <a:r>
              <a:rPr lang="es-ES_tradnl" sz="2600" dirty="0" smtClean="0">
                <a:solidFill>
                  <a:srgbClr val="000000"/>
                </a:solidFill>
                <a:latin typeface="Arial" charset="0"/>
                <a:ea typeface="Arial" charset="0"/>
                <a:cs typeface="Arial" charset="0"/>
              </a:rPr>
              <a:t>Monóxido </a:t>
            </a:r>
            <a:r>
              <a:rPr lang="es-ES_tradnl" sz="2600" dirty="0">
                <a:solidFill>
                  <a:srgbClr val="000000"/>
                </a:solidFill>
                <a:latin typeface="Arial" charset="0"/>
                <a:ea typeface="Arial" charset="0"/>
                <a:cs typeface="Arial" charset="0"/>
              </a:rPr>
              <a:t>de carbono (CO)</a:t>
            </a:r>
          </a:p>
          <a:p>
            <a:pPr marL="446088" indent="-230188">
              <a:lnSpc>
                <a:spcPct val="150000"/>
              </a:lnSpc>
              <a:buClr>
                <a:srgbClr val="83C6AE"/>
              </a:buClr>
              <a:buFont typeface="+mj-lt"/>
              <a:buAutoNum type="arabicPeriod"/>
            </a:pPr>
            <a:r>
              <a:rPr lang="es-ES_tradnl" sz="2600" dirty="0">
                <a:solidFill>
                  <a:srgbClr val="000000"/>
                </a:solidFill>
                <a:latin typeface="Arial" charset="0"/>
                <a:ea typeface="Arial" charset="0"/>
                <a:cs typeface="Arial" charset="0"/>
              </a:rPr>
              <a:t>Óxidos de azufre (SO</a:t>
            </a:r>
            <a:r>
              <a:rPr lang="es-ES_tradnl" sz="2600" baseline="-25000" dirty="0">
                <a:solidFill>
                  <a:srgbClr val="000000"/>
                </a:solidFill>
                <a:latin typeface="Arial" charset="0"/>
                <a:ea typeface="Arial" charset="0"/>
                <a:cs typeface="Arial" charset="0"/>
              </a:rPr>
              <a:t>2</a:t>
            </a:r>
            <a:r>
              <a:rPr lang="es-ES_tradnl" sz="2600" dirty="0">
                <a:solidFill>
                  <a:srgbClr val="000000"/>
                </a:solidFill>
                <a:latin typeface="Arial" charset="0"/>
                <a:ea typeface="Arial" charset="0"/>
                <a:cs typeface="Arial" charset="0"/>
              </a:rPr>
              <a:t>)</a:t>
            </a:r>
          </a:p>
          <a:p>
            <a:pPr marL="446088" indent="-230188">
              <a:lnSpc>
                <a:spcPct val="150000"/>
              </a:lnSpc>
              <a:buClr>
                <a:srgbClr val="83C6AE"/>
              </a:buClr>
              <a:buFont typeface="+mj-lt"/>
              <a:buAutoNum type="arabicPeriod"/>
            </a:pPr>
            <a:r>
              <a:rPr lang="es-ES_tradnl" sz="2600" dirty="0" smtClean="0">
                <a:solidFill>
                  <a:srgbClr val="000000"/>
                </a:solidFill>
                <a:latin typeface="Arial" charset="0"/>
                <a:ea typeface="Arial" charset="0"/>
                <a:cs typeface="Arial" charset="0"/>
              </a:rPr>
              <a:t>Óxidos </a:t>
            </a:r>
            <a:r>
              <a:rPr lang="es-ES_tradnl" sz="2600" dirty="0">
                <a:solidFill>
                  <a:srgbClr val="000000"/>
                </a:solidFill>
                <a:latin typeface="Arial" charset="0"/>
                <a:ea typeface="Arial" charset="0"/>
                <a:cs typeface="Arial" charset="0"/>
              </a:rPr>
              <a:t>de nitrógeno (</a:t>
            </a:r>
            <a:r>
              <a:rPr lang="es-ES_tradnl" sz="2600" dirty="0" err="1">
                <a:solidFill>
                  <a:srgbClr val="000000"/>
                </a:solidFill>
                <a:latin typeface="Arial" charset="0"/>
                <a:ea typeface="Arial" charset="0"/>
                <a:cs typeface="Arial" charset="0"/>
              </a:rPr>
              <a:t>NOx</a:t>
            </a:r>
            <a:r>
              <a:rPr lang="es-ES_tradnl" sz="2600" dirty="0">
                <a:solidFill>
                  <a:srgbClr val="000000"/>
                </a:solidFill>
                <a:latin typeface="Arial" charset="0"/>
                <a:ea typeface="Arial" charset="0"/>
                <a:cs typeface="Arial" charset="0"/>
              </a:rPr>
              <a:t>)</a:t>
            </a:r>
          </a:p>
          <a:p>
            <a:pPr marL="446088" indent="-230188">
              <a:lnSpc>
                <a:spcPct val="150000"/>
              </a:lnSpc>
              <a:buClr>
                <a:srgbClr val="83C6AE"/>
              </a:buClr>
              <a:buFont typeface="+mj-lt"/>
              <a:buAutoNum type="arabicPeriod"/>
            </a:pPr>
            <a:r>
              <a:rPr lang="es-ES_tradnl" sz="2600" dirty="0" smtClean="0">
                <a:solidFill>
                  <a:srgbClr val="000000"/>
                </a:solidFill>
                <a:latin typeface="Arial" charset="0"/>
                <a:ea typeface="Arial" charset="0"/>
                <a:cs typeface="Arial" charset="0"/>
              </a:rPr>
              <a:t>Material particulado (PM</a:t>
            </a:r>
            <a:r>
              <a:rPr lang="es-ES_tradnl" sz="2600" dirty="0">
                <a:solidFill>
                  <a:srgbClr val="000000"/>
                </a:solidFill>
                <a:latin typeface="Arial" charset="0"/>
                <a:ea typeface="Arial" charset="0"/>
                <a:cs typeface="Arial" charset="0"/>
              </a:rPr>
              <a:t>) </a:t>
            </a:r>
            <a:endParaRPr lang="es-ES_tradnl" sz="2600" dirty="0" smtClean="0">
              <a:solidFill>
                <a:srgbClr val="000000"/>
              </a:solidFill>
              <a:latin typeface="Arial" charset="0"/>
              <a:ea typeface="Arial" charset="0"/>
              <a:cs typeface="Arial" charset="0"/>
            </a:endParaRPr>
          </a:p>
          <a:p>
            <a:pPr marL="446088" indent="-230188">
              <a:lnSpc>
                <a:spcPct val="150000"/>
              </a:lnSpc>
              <a:buClr>
                <a:srgbClr val="83C6AE"/>
              </a:buClr>
              <a:buFont typeface="+mj-lt"/>
              <a:buAutoNum type="arabicPeriod"/>
            </a:pPr>
            <a:r>
              <a:rPr lang="es-ES_tradnl" sz="2600" dirty="0" smtClean="0">
                <a:solidFill>
                  <a:srgbClr val="000000"/>
                </a:solidFill>
                <a:latin typeface="Arial" charset="0"/>
                <a:ea typeface="Arial" charset="0"/>
                <a:cs typeface="Arial" charset="0"/>
              </a:rPr>
              <a:t>Ozono </a:t>
            </a:r>
            <a:r>
              <a:rPr lang="es-ES_tradnl" sz="2600" dirty="0">
                <a:solidFill>
                  <a:srgbClr val="000000"/>
                </a:solidFill>
                <a:latin typeface="Arial" charset="0"/>
                <a:ea typeface="Arial" charset="0"/>
                <a:cs typeface="Arial" charset="0"/>
              </a:rPr>
              <a:t>(O</a:t>
            </a:r>
            <a:r>
              <a:rPr lang="es-ES_tradnl" sz="2600" baseline="-25000" dirty="0">
                <a:solidFill>
                  <a:srgbClr val="000000"/>
                </a:solidFill>
                <a:latin typeface="Arial" charset="0"/>
                <a:ea typeface="Arial" charset="0"/>
                <a:cs typeface="Arial" charset="0"/>
              </a:rPr>
              <a:t>3</a:t>
            </a:r>
            <a:r>
              <a:rPr lang="es-ES_tradnl" sz="2600" dirty="0">
                <a:solidFill>
                  <a:srgbClr val="000000"/>
                </a:solidFill>
                <a:latin typeface="Arial" charset="0"/>
                <a:ea typeface="Arial" charset="0"/>
                <a:cs typeface="Arial" charset="0"/>
              </a:rPr>
              <a:t>) </a:t>
            </a:r>
          </a:p>
          <a:p>
            <a:pPr marL="446088" indent="-230188">
              <a:lnSpc>
                <a:spcPct val="150000"/>
              </a:lnSpc>
              <a:buClr>
                <a:srgbClr val="83C6AE"/>
              </a:buClr>
              <a:buFont typeface="+mj-lt"/>
              <a:buAutoNum type="arabicPeriod"/>
            </a:pPr>
            <a:endParaRPr lang="es-ES_tradnl" sz="2600" dirty="0">
              <a:solidFill>
                <a:srgbClr val="000000"/>
              </a:solidFill>
              <a:latin typeface="Arial" charset="0"/>
              <a:ea typeface="Arial" charset="0"/>
              <a:cs typeface="Arial" charset="0"/>
            </a:endParaRPr>
          </a:p>
        </p:txBody>
      </p:sp>
      <p:grpSp>
        <p:nvGrpSpPr>
          <p:cNvPr id="13" name="Agrupar 12"/>
          <p:cNvGrpSpPr>
            <a:grpSpLocks noChangeAspect="1"/>
          </p:cNvGrpSpPr>
          <p:nvPr/>
        </p:nvGrpSpPr>
        <p:grpSpPr>
          <a:xfrm>
            <a:off x="1470844" y="739833"/>
            <a:ext cx="2305404" cy="2304000"/>
            <a:chOff x="625419" y="3932090"/>
            <a:chExt cx="1678622" cy="1588339"/>
          </a:xfrm>
        </p:grpSpPr>
        <p:sp>
          <p:nvSpPr>
            <p:cNvPr id="15" name="Elipse 14"/>
            <p:cNvSpPr/>
            <p:nvPr/>
          </p:nvSpPr>
          <p:spPr>
            <a:xfrm>
              <a:off x="625419" y="3932090"/>
              <a:ext cx="1678622" cy="158833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200"/>
            </a:p>
          </p:txBody>
        </p:sp>
        <p:sp>
          <p:nvSpPr>
            <p:cNvPr id="16" name="CuadroTexto 15"/>
            <p:cNvSpPr txBox="1">
              <a:spLocks noChangeAspect="1"/>
            </p:cNvSpPr>
            <p:nvPr/>
          </p:nvSpPr>
          <p:spPr>
            <a:xfrm>
              <a:off x="691504" y="4941586"/>
              <a:ext cx="1569142" cy="445570"/>
            </a:xfrm>
            <a:prstGeom prst="rect">
              <a:avLst/>
            </a:prstGeom>
            <a:noFill/>
          </p:spPr>
          <p:txBody>
            <a:bodyPr wrap="square" rtlCol="0">
              <a:spAutoFit/>
            </a:bodyPr>
            <a:lstStyle/>
            <a:p>
              <a:pPr algn="ctr"/>
              <a:r>
                <a:rPr lang="es-ES_tradnl" dirty="0" smtClean="0">
                  <a:latin typeface="Arial" charset="0"/>
                  <a:ea typeface="Arial" charset="0"/>
                  <a:cs typeface="Arial" charset="0"/>
                </a:rPr>
                <a:t>Contaminantes de Criterio</a:t>
              </a:r>
              <a:endParaRPr lang="es-ES_tradnl" sz="900" dirty="0">
                <a:latin typeface="Arial" charset="0"/>
                <a:ea typeface="Arial" charset="0"/>
                <a:cs typeface="Arial" charset="0"/>
              </a:endParaRPr>
            </a:p>
          </p:txBody>
        </p:sp>
        <p:pic>
          <p:nvPicPr>
            <p:cNvPr id="17" name="Picture 2" descr="s The World Health Org's Recommendation To Globally Reschedule ..."/>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327" y="3948783"/>
              <a:ext cx="1432805" cy="11074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Agrupar 4"/>
          <p:cNvGrpSpPr/>
          <p:nvPr/>
        </p:nvGrpSpPr>
        <p:grpSpPr>
          <a:xfrm>
            <a:off x="5209309" y="-152395"/>
            <a:ext cx="6837379" cy="6944674"/>
            <a:chOff x="4781711" y="311794"/>
            <a:chExt cx="6115430" cy="6278508"/>
          </a:xfrm>
        </p:grpSpPr>
        <p:pic>
          <p:nvPicPr>
            <p:cNvPr id="18" name="Imagen 17"/>
            <p:cNvPicPr>
              <a:picLocks noChangeAspect="1"/>
            </p:cNvPicPr>
            <p:nvPr/>
          </p:nvPicPr>
          <p:blipFill>
            <a:blip r:embed="rId5">
              <a:clrChange>
                <a:clrFrom>
                  <a:srgbClr val="FFFFFF"/>
                </a:clrFrom>
                <a:clrTo>
                  <a:srgbClr val="FFFFFF">
                    <a:alpha val="0"/>
                  </a:srgbClr>
                </a:clrTo>
              </a:clrChange>
            </a:blip>
            <a:stretch>
              <a:fillRect/>
            </a:stretch>
          </p:blipFill>
          <p:spPr>
            <a:xfrm>
              <a:off x="4781711" y="311794"/>
              <a:ext cx="6115430" cy="6278508"/>
            </a:xfrm>
            <a:prstGeom prst="rect">
              <a:avLst/>
            </a:prstGeom>
          </p:spPr>
        </p:pic>
        <p:sp>
          <p:nvSpPr>
            <p:cNvPr id="3" name="Rectángulo 2"/>
            <p:cNvSpPr/>
            <p:nvPr/>
          </p:nvSpPr>
          <p:spPr>
            <a:xfrm>
              <a:off x="4984264" y="4707467"/>
              <a:ext cx="2246271" cy="1577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ángulo 18"/>
            <p:cNvSpPr/>
            <p:nvPr/>
          </p:nvSpPr>
          <p:spPr>
            <a:xfrm>
              <a:off x="4984264" y="3324898"/>
              <a:ext cx="1754119" cy="1577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Rectángulo 19"/>
            <p:cNvSpPr/>
            <p:nvPr/>
          </p:nvSpPr>
          <p:spPr>
            <a:xfrm>
              <a:off x="5407598" y="3820191"/>
              <a:ext cx="1754119" cy="1577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ectángulo 20"/>
            <p:cNvSpPr/>
            <p:nvPr/>
          </p:nvSpPr>
          <p:spPr>
            <a:xfrm>
              <a:off x="8942334" y="2151586"/>
              <a:ext cx="1754119" cy="1472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6" name="Marcador de número de diapositiva 5"/>
          <p:cNvSpPr>
            <a:spLocks noGrp="1"/>
          </p:cNvSpPr>
          <p:nvPr>
            <p:ph type="sldNum" sz="quarter" idx="12"/>
          </p:nvPr>
        </p:nvSpPr>
        <p:spPr/>
        <p:txBody>
          <a:bodyPr/>
          <a:lstStyle/>
          <a:p>
            <a:fld id="{CC8B3BF1-7637-6047-AA82-1781691586E0}" type="slidenum">
              <a:rPr lang="es-ES_tradnl" smtClean="0"/>
              <a:t>12</a:t>
            </a:fld>
            <a:endParaRPr lang="es-ES_tradnl"/>
          </a:p>
        </p:txBody>
      </p:sp>
    </p:spTree>
    <p:extLst>
      <p:ext uri="{BB962C8B-B14F-4D97-AF65-F5344CB8AC3E}">
        <p14:creationId xmlns:p14="http://schemas.microsoft.com/office/powerpoint/2010/main" val="2118505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849777" y="29880"/>
            <a:ext cx="4235720" cy="341632"/>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1800" dirty="0" err="1"/>
              <a:t>Contaminantes</a:t>
            </a:r>
            <a:r>
              <a:rPr lang="en-US" sz="1800" dirty="0"/>
              <a:t> de </a:t>
            </a:r>
            <a:r>
              <a:rPr lang="en-US" sz="1800" dirty="0" err="1" smtClean="0"/>
              <a:t>Criterio</a:t>
            </a:r>
            <a:endParaRPr lang="en-US" sz="1600" dirty="0"/>
          </a:p>
        </p:txBody>
      </p:sp>
      <p:sp>
        <p:nvSpPr>
          <p:cNvPr id="7" name="Rectángulo 6"/>
          <p:cNvSpPr/>
          <p:nvPr/>
        </p:nvSpPr>
        <p:spPr>
          <a:xfrm>
            <a:off x="869681" y="443407"/>
            <a:ext cx="2789738" cy="369332"/>
          </a:xfrm>
          <a:prstGeom prst="rect">
            <a:avLst/>
          </a:prstGeom>
        </p:spPr>
        <p:txBody>
          <a:bodyPr wrap="none">
            <a:spAutoFit/>
          </a:bodyPr>
          <a:lstStyle/>
          <a:p>
            <a:r>
              <a:rPr lang="en-US" b="1" dirty="0" err="1"/>
              <a:t>Monóxido</a:t>
            </a:r>
            <a:r>
              <a:rPr lang="en-US" b="1" dirty="0"/>
              <a:t> de </a:t>
            </a:r>
            <a:r>
              <a:rPr lang="en-US" b="1" dirty="0" err="1" smtClean="0"/>
              <a:t>Carbono</a:t>
            </a:r>
            <a:r>
              <a:rPr lang="en-US" b="1" dirty="0" smtClean="0"/>
              <a:t> (CO)</a:t>
            </a:r>
            <a:endParaRPr lang="en-US" b="1" dirty="0"/>
          </a:p>
        </p:txBody>
      </p:sp>
      <p:sp>
        <p:nvSpPr>
          <p:cNvPr id="8" name="Rectángulo 7"/>
          <p:cNvSpPr/>
          <p:nvPr/>
        </p:nvSpPr>
        <p:spPr>
          <a:xfrm>
            <a:off x="7990859" y="443407"/>
            <a:ext cx="2752805" cy="369332"/>
          </a:xfrm>
          <a:prstGeom prst="rect">
            <a:avLst/>
          </a:prstGeom>
        </p:spPr>
        <p:txBody>
          <a:bodyPr wrap="none">
            <a:spAutoFit/>
          </a:bodyPr>
          <a:lstStyle/>
          <a:p>
            <a:r>
              <a:rPr lang="en-US" b="1" dirty="0" err="1"/>
              <a:t>Óxidos</a:t>
            </a:r>
            <a:r>
              <a:rPr lang="en-US" b="1" dirty="0"/>
              <a:t> de </a:t>
            </a:r>
            <a:r>
              <a:rPr lang="en-US" b="1" dirty="0" err="1" smtClean="0"/>
              <a:t>Nitrógeno</a:t>
            </a:r>
            <a:r>
              <a:rPr lang="en-US" b="1" dirty="0" smtClean="0"/>
              <a:t> (NOx</a:t>
            </a:r>
            <a:r>
              <a:rPr lang="en-US" b="1" dirty="0"/>
              <a:t>)</a:t>
            </a:r>
          </a:p>
        </p:txBody>
      </p:sp>
      <p:sp>
        <p:nvSpPr>
          <p:cNvPr id="9" name="Rectángulo 8"/>
          <p:cNvSpPr/>
          <p:nvPr/>
        </p:nvSpPr>
        <p:spPr>
          <a:xfrm>
            <a:off x="4530113" y="443407"/>
            <a:ext cx="2503955" cy="369332"/>
          </a:xfrm>
          <a:prstGeom prst="rect">
            <a:avLst/>
          </a:prstGeom>
        </p:spPr>
        <p:txBody>
          <a:bodyPr wrap="none">
            <a:spAutoFit/>
          </a:bodyPr>
          <a:lstStyle/>
          <a:p>
            <a:r>
              <a:rPr lang="en-US" b="1" dirty="0" err="1"/>
              <a:t>Dióxidos</a:t>
            </a:r>
            <a:r>
              <a:rPr lang="en-US" b="1" dirty="0"/>
              <a:t> de </a:t>
            </a:r>
            <a:r>
              <a:rPr lang="en-US" b="1" dirty="0" err="1" smtClean="0"/>
              <a:t>Azufre</a:t>
            </a:r>
            <a:r>
              <a:rPr lang="en-US" b="1" dirty="0" smtClean="0"/>
              <a:t> (SO</a:t>
            </a:r>
            <a:r>
              <a:rPr lang="en-US" b="1" baseline="-25000" dirty="0" smtClean="0"/>
              <a:t>2</a:t>
            </a:r>
            <a:r>
              <a:rPr lang="en-US" b="1" dirty="0" smtClean="0"/>
              <a:t>)</a:t>
            </a:r>
            <a:endParaRPr lang="en-US" sz="2000" b="1" dirty="0"/>
          </a:p>
        </p:txBody>
      </p:sp>
      <p:cxnSp>
        <p:nvCxnSpPr>
          <p:cNvPr id="22" name="Conector recto 21"/>
          <p:cNvCxnSpPr/>
          <p:nvPr/>
        </p:nvCxnSpPr>
        <p:spPr>
          <a:xfrm>
            <a:off x="3800903" y="1289235"/>
            <a:ext cx="0" cy="3532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descr="esultado de imagen de molecula de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64" y="441325"/>
            <a:ext cx="563439" cy="446143"/>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ector recto 24"/>
          <p:cNvCxnSpPr/>
          <p:nvPr/>
        </p:nvCxnSpPr>
        <p:spPr>
          <a:xfrm>
            <a:off x="7283905" y="441325"/>
            <a:ext cx="15279" cy="43800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ángulo 25"/>
          <p:cNvSpPr/>
          <p:nvPr/>
        </p:nvSpPr>
        <p:spPr>
          <a:xfrm>
            <a:off x="120817" y="1026512"/>
            <a:ext cx="3794362" cy="3970318"/>
          </a:xfrm>
          <a:prstGeom prst="rect">
            <a:avLst/>
          </a:prstGeom>
          <a:ln w="28575">
            <a:noFill/>
          </a:ln>
        </p:spPr>
        <p:txBody>
          <a:bodyPr wrap="square">
            <a:spAutoFit/>
          </a:bodyPr>
          <a:lstStyle/>
          <a:p>
            <a:pPr>
              <a:buClr>
                <a:schemeClr val="accent1">
                  <a:lumMod val="75000"/>
                </a:schemeClr>
              </a:buClr>
            </a:pPr>
            <a:r>
              <a:rPr lang="es-ES" sz="2000" b="1" dirty="0">
                <a:solidFill>
                  <a:srgbClr val="48773E"/>
                </a:solidFill>
                <a:latin typeface="Arial" charset="0"/>
                <a:ea typeface="Arial" charset="0"/>
                <a:cs typeface="Arial" charset="0"/>
              </a:rPr>
              <a:t>Contaminante </a:t>
            </a:r>
            <a:r>
              <a:rPr lang="es-ES" sz="2000" b="1" dirty="0" smtClean="0">
                <a:solidFill>
                  <a:srgbClr val="48773E"/>
                </a:solidFill>
                <a:latin typeface="Arial" charset="0"/>
                <a:ea typeface="Arial" charset="0"/>
                <a:cs typeface="Arial" charset="0"/>
              </a:rPr>
              <a:t>primario.</a:t>
            </a:r>
          </a:p>
          <a:p>
            <a:pPr>
              <a:buClr>
                <a:schemeClr val="accent1">
                  <a:lumMod val="75000"/>
                </a:schemeClr>
              </a:buClr>
            </a:pPr>
            <a:r>
              <a:rPr lang="es-ES" dirty="0">
                <a:latin typeface="Arial" charset="0"/>
                <a:ea typeface="Arial" charset="0"/>
                <a:cs typeface="Arial" charset="0"/>
              </a:rPr>
              <a:t>E</a:t>
            </a:r>
            <a:r>
              <a:rPr lang="es-ES" dirty="0" smtClean="0">
                <a:latin typeface="Arial" charset="0"/>
                <a:ea typeface="Arial" charset="0"/>
                <a:cs typeface="Arial" charset="0"/>
              </a:rPr>
              <a:t>l </a:t>
            </a:r>
            <a:r>
              <a:rPr lang="es-ES" dirty="0" smtClean="0">
                <a:solidFill>
                  <a:srgbClr val="FF0000"/>
                </a:solidFill>
                <a:latin typeface="Arial" charset="0"/>
                <a:ea typeface="Arial" charset="0"/>
                <a:cs typeface="Arial" charset="0"/>
              </a:rPr>
              <a:t>más </a:t>
            </a:r>
            <a:r>
              <a:rPr lang="es-ES" dirty="0">
                <a:solidFill>
                  <a:srgbClr val="FF0000"/>
                </a:solidFill>
                <a:latin typeface="Arial" charset="0"/>
                <a:ea typeface="Arial" charset="0"/>
                <a:cs typeface="Arial" charset="0"/>
              </a:rPr>
              <a:t>abundante </a:t>
            </a:r>
            <a:r>
              <a:rPr lang="es-ES" dirty="0">
                <a:latin typeface="Arial" charset="0"/>
                <a:ea typeface="Arial" charset="0"/>
                <a:cs typeface="Arial" charset="0"/>
              </a:rPr>
              <a:t>en </a:t>
            </a:r>
            <a:r>
              <a:rPr lang="es-ES" dirty="0" smtClean="0">
                <a:latin typeface="Arial" charset="0"/>
                <a:ea typeface="Arial" charset="0"/>
                <a:cs typeface="Arial" charset="0"/>
              </a:rPr>
              <a:t>la tropósfera</a:t>
            </a:r>
            <a:r>
              <a:rPr lang="es-ES" dirty="0">
                <a:latin typeface="Arial" charset="0"/>
                <a:ea typeface="Arial" charset="0"/>
                <a:cs typeface="Arial" charset="0"/>
              </a:rPr>
              <a:t>.</a:t>
            </a:r>
          </a:p>
          <a:p>
            <a:pPr>
              <a:spcBef>
                <a:spcPts val="900"/>
              </a:spcBef>
              <a:buClr>
                <a:schemeClr val="accent1">
                  <a:lumMod val="75000"/>
                </a:schemeClr>
              </a:buClr>
            </a:pPr>
            <a:r>
              <a:rPr lang="es-ES" dirty="0" smtClean="0">
                <a:latin typeface="Arial" charset="0"/>
                <a:ea typeface="Arial" charset="0"/>
                <a:cs typeface="Arial" charset="0"/>
              </a:rPr>
              <a:t>Es </a:t>
            </a:r>
            <a:r>
              <a:rPr lang="es-ES" dirty="0">
                <a:latin typeface="Arial" charset="0"/>
                <a:ea typeface="Arial" charset="0"/>
                <a:cs typeface="Arial" charset="0"/>
              </a:rPr>
              <a:t>tóxico: envenena la sangre.  </a:t>
            </a:r>
          </a:p>
          <a:p>
            <a:pPr>
              <a:spcBef>
                <a:spcPts val="1500"/>
              </a:spcBef>
              <a:buClr>
                <a:schemeClr val="accent1">
                  <a:lumMod val="75000"/>
                </a:schemeClr>
              </a:buClr>
            </a:pPr>
            <a:r>
              <a:rPr lang="es-ES" dirty="0" smtClean="0">
                <a:latin typeface="Arial" charset="0"/>
                <a:ea typeface="Arial" charset="0"/>
                <a:cs typeface="Arial" charset="0"/>
              </a:rPr>
              <a:t>Tiempo </a:t>
            </a:r>
            <a:r>
              <a:rPr lang="es-ES" dirty="0">
                <a:latin typeface="Arial" charset="0"/>
                <a:ea typeface="Arial" charset="0"/>
                <a:cs typeface="Arial" charset="0"/>
              </a:rPr>
              <a:t>de vida  ≈ </a:t>
            </a:r>
            <a:r>
              <a:rPr lang="es-ES" sz="2400" dirty="0" smtClean="0">
                <a:latin typeface="Arial" charset="0"/>
                <a:ea typeface="Arial" charset="0"/>
                <a:cs typeface="Arial" charset="0"/>
              </a:rPr>
              <a:t>2 </a:t>
            </a:r>
            <a:r>
              <a:rPr lang="es-ES" sz="2400" dirty="0">
                <a:latin typeface="Arial" charset="0"/>
                <a:ea typeface="Arial" charset="0"/>
                <a:cs typeface="Arial" charset="0"/>
              </a:rPr>
              <a:t>meses</a:t>
            </a:r>
            <a:r>
              <a:rPr lang="es-ES" dirty="0">
                <a:latin typeface="Arial" charset="0"/>
                <a:ea typeface="Arial" charset="0"/>
                <a:cs typeface="Arial" charset="0"/>
              </a:rPr>
              <a:t> </a:t>
            </a:r>
            <a:endParaRPr lang="es-ES" dirty="0" smtClean="0">
              <a:latin typeface="Arial" charset="0"/>
              <a:ea typeface="Arial" charset="0"/>
              <a:cs typeface="Arial" charset="0"/>
            </a:endParaRPr>
          </a:p>
          <a:p>
            <a:pPr>
              <a:buClr>
                <a:schemeClr val="accent1">
                  <a:lumMod val="75000"/>
                </a:schemeClr>
              </a:buClr>
            </a:pPr>
            <a:r>
              <a:rPr lang="es-ES" dirty="0" smtClean="0">
                <a:latin typeface="Arial" charset="0"/>
                <a:ea typeface="Arial" charset="0"/>
                <a:cs typeface="Arial" charset="0"/>
              </a:rPr>
              <a:t>se degrada en el aire a </a:t>
            </a:r>
            <a:r>
              <a:rPr lang="es-ES" dirty="0">
                <a:latin typeface="Arial" charset="0"/>
                <a:ea typeface="Arial" charset="0"/>
                <a:cs typeface="Arial" charset="0"/>
              </a:rPr>
              <a:t>CO</a:t>
            </a:r>
            <a:r>
              <a:rPr lang="es-ES" baseline="-25000" dirty="0">
                <a:latin typeface="Arial" charset="0"/>
                <a:ea typeface="Arial" charset="0"/>
                <a:cs typeface="Arial" charset="0"/>
              </a:rPr>
              <a:t>2</a:t>
            </a:r>
            <a:r>
              <a:rPr lang="es-ES" dirty="0">
                <a:latin typeface="Arial" charset="0"/>
                <a:ea typeface="Arial" charset="0"/>
                <a:cs typeface="Arial" charset="0"/>
              </a:rPr>
              <a:t> </a:t>
            </a:r>
          </a:p>
          <a:p>
            <a:pPr>
              <a:spcBef>
                <a:spcPts val="1200"/>
              </a:spcBef>
              <a:buClr>
                <a:schemeClr val="accent1">
                  <a:lumMod val="75000"/>
                </a:schemeClr>
              </a:buClr>
            </a:pPr>
            <a:r>
              <a:rPr lang="es-ES" dirty="0">
                <a:latin typeface="Arial" charset="0"/>
                <a:ea typeface="Arial" charset="0"/>
                <a:cs typeface="Arial" charset="0"/>
              </a:rPr>
              <a:t>	</a:t>
            </a:r>
            <a:r>
              <a:rPr lang="es-ES" dirty="0" smtClean="0">
                <a:latin typeface="Arial" charset="0"/>
                <a:ea typeface="Arial" charset="0"/>
                <a:cs typeface="Arial" charset="0"/>
              </a:rPr>
              <a:t>               CO            CO</a:t>
            </a:r>
            <a:r>
              <a:rPr lang="es-ES" baseline="-25000" dirty="0" smtClean="0">
                <a:latin typeface="Arial" charset="0"/>
                <a:ea typeface="Arial" charset="0"/>
                <a:cs typeface="Arial" charset="0"/>
              </a:rPr>
              <a:t>2</a:t>
            </a:r>
            <a:endParaRPr lang="es-ES" dirty="0" smtClean="0">
              <a:latin typeface="Arial" charset="0"/>
              <a:ea typeface="Arial" charset="0"/>
              <a:cs typeface="Arial" charset="0"/>
            </a:endParaRPr>
          </a:p>
          <a:p>
            <a:pPr marL="12700">
              <a:buClr>
                <a:schemeClr val="accent1">
                  <a:lumMod val="75000"/>
                </a:schemeClr>
              </a:buClr>
            </a:pPr>
            <a:endParaRPr lang="es-ES" sz="800" dirty="0" smtClean="0">
              <a:latin typeface="Arial" charset="0"/>
              <a:ea typeface="Arial" charset="0"/>
              <a:cs typeface="Arial" charset="0"/>
            </a:endParaRPr>
          </a:p>
          <a:p>
            <a:pPr marL="12700">
              <a:buClr>
                <a:schemeClr val="accent1">
                  <a:lumMod val="75000"/>
                </a:schemeClr>
              </a:buClr>
            </a:pPr>
            <a:r>
              <a:rPr lang="es-ES" dirty="0" smtClean="0">
                <a:latin typeface="Arial" charset="0"/>
                <a:ea typeface="Arial" charset="0"/>
                <a:cs typeface="Arial" charset="0"/>
              </a:rPr>
              <a:t>Emisión natural:</a:t>
            </a:r>
            <a:endParaRPr lang="es-ES" dirty="0">
              <a:latin typeface="Arial" charset="0"/>
              <a:ea typeface="Arial" charset="0"/>
              <a:cs typeface="Arial" charset="0"/>
            </a:endParaRPr>
          </a:p>
          <a:p>
            <a:pPr marL="136525" indent="-123825">
              <a:buClr>
                <a:schemeClr val="accent1">
                  <a:lumMod val="75000"/>
                </a:schemeClr>
              </a:buClr>
            </a:pPr>
            <a:r>
              <a:rPr lang="es-ES" dirty="0">
                <a:latin typeface="Arial" charset="0"/>
                <a:ea typeface="Arial" charset="0"/>
                <a:cs typeface="Arial" charset="0"/>
              </a:rPr>
              <a:t> 	</a:t>
            </a:r>
            <a:r>
              <a:rPr lang="es-ES" dirty="0" smtClean="0">
                <a:latin typeface="Arial" charset="0"/>
                <a:ea typeface="Arial" charset="0"/>
                <a:cs typeface="Arial" charset="0"/>
              </a:rPr>
              <a:t>    90</a:t>
            </a:r>
            <a:r>
              <a:rPr lang="es-ES" dirty="0">
                <a:latin typeface="Arial" charset="0"/>
                <a:ea typeface="Arial" charset="0"/>
                <a:cs typeface="Arial" charset="0"/>
              </a:rPr>
              <a:t>% por la oxidación CH</a:t>
            </a:r>
            <a:r>
              <a:rPr lang="es-ES" baseline="-25000" dirty="0">
                <a:latin typeface="Arial" charset="0"/>
                <a:ea typeface="Arial" charset="0"/>
                <a:cs typeface="Arial" charset="0"/>
              </a:rPr>
              <a:t>4</a:t>
            </a:r>
            <a:endParaRPr lang="es-ES" dirty="0">
              <a:latin typeface="Arial" charset="0"/>
              <a:ea typeface="Arial" charset="0"/>
              <a:cs typeface="Arial" charset="0"/>
            </a:endParaRPr>
          </a:p>
          <a:p>
            <a:pPr marL="12700">
              <a:buClr>
                <a:schemeClr val="accent1">
                  <a:lumMod val="75000"/>
                </a:schemeClr>
              </a:buClr>
              <a:tabLst>
                <a:tab pos="393700" algn="l"/>
              </a:tabLst>
            </a:pPr>
            <a:r>
              <a:rPr lang="es-ES" dirty="0" smtClean="0">
                <a:latin typeface="Arial" charset="0"/>
                <a:ea typeface="Arial" charset="0"/>
                <a:cs typeface="Arial" charset="0"/>
              </a:rPr>
              <a:t>Emisión antropogénica:   	</a:t>
            </a:r>
          </a:p>
          <a:p>
            <a:pPr marL="12700">
              <a:buClr>
                <a:schemeClr val="accent1">
                  <a:lumMod val="75000"/>
                </a:schemeClr>
              </a:buClr>
              <a:tabLst>
                <a:tab pos="393700" algn="l"/>
              </a:tabLst>
            </a:pPr>
            <a:r>
              <a:rPr lang="es-ES" dirty="0" smtClean="0">
                <a:solidFill>
                  <a:srgbClr val="FF0000"/>
                </a:solidFill>
                <a:latin typeface="Arial" charset="0"/>
                <a:ea typeface="Arial" charset="0"/>
                <a:cs typeface="Arial" charset="0"/>
              </a:rPr>
              <a:t>quema incompleta </a:t>
            </a:r>
            <a:r>
              <a:rPr lang="es-ES" dirty="0" smtClean="0">
                <a:latin typeface="Arial" charset="0"/>
                <a:ea typeface="Arial" charset="0"/>
                <a:cs typeface="Arial" charset="0"/>
              </a:rPr>
              <a:t>de </a:t>
            </a:r>
            <a:r>
              <a:rPr lang="es-ES" dirty="0" smtClean="0">
                <a:solidFill>
                  <a:srgbClr val="FF0000"/>
                </a:solidFill>
                <a:latin typeface="Arial" charset="0"/>
                <a:ea typeface="Arial" charset="0"/>
                <a:cs typeface="Arial" charset="0"/>
              </a:rPr>
              <a:t>combustibles fósiles y no-fósiles</a:t>
            </a:r>
            <a:endParaRPr lang="es-ES" dirty="0">
              <a:solidFill>
                <a:srgbClr val="FF0000"/>
              </a:solidFill>
              <a:latin typeface="Arial" charset="0"/>
              <a:ea typeface="Arial" charset="0"/>
              <a:cs typeface="Arial" charset="0"/>
            </a:endParaRPr>
          </a:p>
        </p:txBody>
      </p:sp>
      <p:sp>
        <p:nvSpPr>
          <p:cNvPr id="27" name="Rectángulo 26"/>
          <p:cNvSpPr/>
          <p:nvPr/>
        </p:nvSpPr>
        <p:spPr>
          <a:xfrm>
            <a:off x="-1" y="4976681"/>
            <a:ext cx="12192001" cy="400110"/>
          </a:xfrm>
          <a:prstGeom prst="rect">
            <a:avLst/>
          </a:prstGeom>
          <a:solidFill>
            <a:srgbClr val="FFFF00"/>
          </a:solidFill>
        </p:spPr>
        <p:txBody>
          <a:bodyPr wrap="square">
            <a:spAutoFit/>
          </a:bodyPr>
          <a:lstStyle/>
          <a:p>
            <a:pPr algn="ctr"/>
            <a:r>
              <a:rPr lang="es-ES_tradnl" sz="2000" dirty="0" smtClean="0">
                <a:latin typeface="Arial" charset="0"/>
                <a:ea typeface="Arial" charset="0"/>
                <a:cs typeface="Arial" charset="0"/>
              </a:rPr>
              <a:t>A nivel antropogénico sus fuentes de emisión son la quema de </a:t>
            </a:r>
            <a:r>
              <a:rPr lang="es-ES_tradnl" sz="2000" dirty="0" smtClean="0">
                <a:solidFill>
                  <a:srgbClr val="FF0000"/>
                </a:solidFill>
                <a:latin typeface="Arial" charset="0"/>
                <a:ea typeface="Arial" charset="0"/>
                <a:cs typeface="Arial" charset="0"/>
              </a:rPr>
              <a:t>combustibles fósiles y no-fósiles</a:t>
            </a:r>
            <a:endParaRPr lang="es-ES_tradnl" sz="2000" dirty="0">
              <a:latin typeface="Arial" charset="0"/>
              <a:ea typeface="Arial" charset="0"/>
              <a:cs typeface="Arial" charset="0"/>
            </a:endParaRPr>
          </a:p>
        </p:txBody>
      </p:sp>
      <p:pic>
        <p:nvPicPr>
          <p:cNvPr id="31" name="Imagen 30"/>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4420" t="10711" r="25740" b="70975"/>
          <a:stretch/>
        </p:blipFill>
        <p:spPr>
          <a:xfrm>
            <a:off x="598695" y="5679380"/>
            <a:ext cx="2389723" cy="761125"/>
          </a:xfrm>
          <a:prstGeom prst="rect">
            <a:avLst/>
          </a:prstGeom>
        </p:spPr>
      </p:pic>
      <p:pic>
        <p:nvPicPr>
          <p:cNvPr id="33" name="Imagen 3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4179" t="67347" r="25690" b="11429"/>
          <a:stretch/>
        </p:blipFill>
        <p:spPr>
          <a:xfrm>
            <a:off x="4270117" y="5569083"/>
            <a:ext cx="2413146" cy="882020"/>
          </a:xfrm>
          <a:prstGeom prst="rect">
            <a:avLst/>
          </a:prstGeom>
        </p:spPr>
      </p:pic>
      <p:pic>
        <p:nvPicPr>
          <p:cNvPr id="34" name="Imagen 3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4593" t="38892" r="23005" b="26993"/>
          <a:stretch/>
        </p:blipFill>
        <p:spPr>
          <a:xfrm>
            <a:off x="7834562" y="5351058"/>
            <a:ext cx="2518753" cy="1396358"/>
          </a:xfrm>
          <a:prstGeom prst="rect">
            <a:avLst/>
          </a:prstGeom>
        </p:spPr>
      </p:pic>
      <p:pic>
        <p:nvPicPr>
          <p:cNvPr id="37" name="Picture 4" descr="http://upload.wikimedia.org/wikipedia/commons/thumb/9/93/Sulfur-dioxide-3D-vdW.png/800px-Sulfur-dioxide-3D-vd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3428" y="429530"/>
            <a:ext cx="572423" cy="457938"/>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Conector recto 42"/>
          <p:cNvCxnSpPr/>
          <p:nvPr/>
        </p:nvCxnSpPr>
        <p:spPr>
          <a:xfrm flipH="1">
            <a:off x="10918297" y="2133600"/>
            <a:ext cx="2116" cy="27276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uadroTexto 43"/>
          <p:cNvSpPr txBox="1"/>
          <p:nvPr/>
        </p:nvSpPr>
        <p:spPr>
          <a:xfrm>
            <a:off x="7437812" y="2748953"/>
            <a:ext cx="184731" cy="369332"/>
          </a:xfrm>
          <a:prstGeom prst="rect">
            <a:avLst/>
          </a:prstGeom>
          <a:noFill/>
        </p:spPr>
        <p:txBody>
          <a:bodyPr wrap="none" rtlCol="0">
            <a:spAutoFit/>
          </a:bodyPr>
          <a:lstStyle/>
          <a:p>
            <a:endParaRPr lang="es-ES_tradnl" dirty="0"/>
          </a:p>
        </p:txBody>
      </p:sp>
      <p:grpSp>
        <p:nvGrpSpPr>
          <p:cNvPr id="46" name="Agrupar 45"/>
          <p:cNvGrpSpPr/>
          <p:nvPr/>
        </p:nvGrpSpPr>
        <p:grpSpPr>
          <a:xfrm>
            <a:off x="10797697" y="27188"/>
            <a:ext cx="1370502" cy="2298165"/>
            <a:chOff x="10400584" y="-147646"/>
            <a:chExt cx="1767616" cy="2473000"/>
          </a:xfrm>
        </p:grpSpPr>
        <p:pic>
          <p:nvPicPr>
            <p:cNvPr id="39" name="Picture 4" descr="esultado de imagen de emision de SO2 dibujo"/>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6495"/>
            <a:stretch/>
          </p:blipFill>
          <p:spPr bwMode="auto">
            <a:xfrm>
              <a:off x="10400584" y="-147646"/>
              <a:ext cx="1767616" cy="2473000"/>
            </a:xfrm>
            <a:prstGeom prst="rect">
              <a:avLst/>
            </a:prstGeom>
            <a:noFill/>
            <a:extLst>
              <a:ext uri="{909E8E84-426E-40DD-AFC4-6F175D3DCCD1}">
                <a14:hiddenFill xmlns:a14="http://schemas.microsoft.com/office/drawing/2010/main">
                  <a:solidFill>
                    <a:srgbClr val="FFFFFF"/>
                  </a:solidFill>
                </a14:hiddenFill>
              </a:ext>
            </a:extLst>
          </p:spPr>
        </p:pic>
        <p:sp>
          <p:nvSpPr>
            <p:cNvPr id="45" name="Rectángulo 44"/>
            <p:cNvSpPr/>
            <p:nvPr/>
          </p:nvSpPr>
          <p:spPr>
            <a:xfrm>
              <a:off x="10723426" y="107682"/>
              <a:ext cx="1122210" cy="5943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1026" name="Picture 2" descr="ectores, imágenes y arte vectorial de stock sobre Emisiones+ ..."/>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72674" y="3433352"/>
            <a:ext cx="1970899" cy="1550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tor Artistic Drawing Illustration Of Smoke Coming From House ..."/>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3801" y="1924795"/>
            <a:ext cx="1351930" cy="1415064"/>
          </a:xfrm>
          <a:prstGeom prst="rect">
            <a:avLst/>
          </a:prstGeom>
          <a:noFill/>
          <a:extLst>
            <a:ext uri="{909E8E84-426E-40DD-AFC4-6F175D3DCCD1}">
              <a14:hiddenFill xmlns:a14="http://schemas.microsoft.com/office/drawing/2010/main">
                <a:solidFill>
                  <a:srgbClr val="FFFFFF"/>
                </a:solidFill>
              </a14:hiddenFill>
            </a:ext>
          </a:extLst>
        </p:spPr>
      </p:pic>
      <p:sp>
        <p:nvSpPr>
          <p:cNvPr id="49" name="Rectángulo 48"/>
          <p:cNvSpPr/>
          <p:nvPr/>
        </p:nvSpPr>
        <p:spPr>
          <a:xfrm>
            <a:off x="3823765" y="1027095"/>
            <a:ext cx="3735294" cy="4031873"/>
          </a:xfrm>
          <a:prstGeom prst="rect">
            <a:avLst/>
          </a:prstGeom>
        </p:spPr>
        <p:txBody>
          <a:bodyPr wrap="square">
            <a:spAutoFit/>
          </a:bodyPr>
          <a:lstStyle/>
          <a:p>
            <a:pPr>
              <a:buClr>
                <a:schemeClr val="accent1">
                  <a:lumMod val="75000"/>
                </a:schemeClr>
              </a:buClr>
            </a:pPr>
            <a:r>
              <a:rPr lang="es-ES" sz="2000" b="1" dirty="0">
                <a:solidFill>
                  <a:srgbClr val="48773E"/>
                </a:solidFill>
                <a:latin typeface="Arial" charset="0"/>
                <a:ea typeface="Arial" charset="0"/>
                <a:cs typeface="Arial" charset="0"/>
              </a:rPr>
              <a:t>Contaminante primario. </a:t>
            </a:r>
          </a:p>
          <a:p>
            <a:pPr>
              <a:spcAft>
                <a:spcPts val="600"/>
              </a:spcAft>
            </a:pPr>
            <a:r>
              <a:rPr lang="es-ES" dirty="0" smtClean="0">
                <a:latin typeface="Arial" charset="0"/>
                <a:ea typeface="Arial" charset="0"/>
                <a:cs typeface="Arial" charset="0"/>
              </a:rPr>
              <a:t>Tiempo de vida </a:t>
            </a:r>
            <a:r>
              <a:rPr lang="es-ES" sz="2400" dirty="0">
                <a:latin typeface="Arial" charset="0"/>
                <a:ea typeface="Arial" charset="0"/>
                <a:cs typeface="Arial" charset="0"/>
              </a:rPr>
              <a:t>≈ </a:t>
            </a:r>
            <a:r>
              <a:rPr lang="es-ES" sz="2400" dirty="0" smtClean="0">
                <a:latin typeface="Arial" charset="0"/>
                <a:ea typeface="Arial" charset="0"/>
                <a:cs typeface="Arial" charset="0"/>
              </a:rPr>
              <a:t>2- </a:t>
            </a:r>
            <a:r>
              <a:rPr lang="es-ES" sz="2400" dirty="0">
                <a:latin typeface="Arial" charset="0"/>
                <a:ea typeface="Arial" charset="0"/>
                <a:cs typeface="Arial" charset="0"/>
              </a:rPr>
              <a:t>4 </a:t>
            </a:r>
            <a:r>
              <a:rPr lang="es-ES" sz="2400" dirty="0" smtClean="0">
                <a:latin typeface="Arial" charset="0"/>
                <a:ea typeface="Arial" charset="0"/>
                <a:cs typeface="Arial" charset="0"/>
              </a:rPr>
              <a:t>años</a:t>
            </a:r>
            <a:endParaRPr lang="es-ES" sz="1050" dirty="0">
              <a:solidFill>
                <a:srgbClr val="FF0000"/>
              </a:solidFill>
              <a:latin typeface="Arial" charset="0"/>
              <a:ea typeface="Arial" charset="0"/>
              <a:cs typeface="Arial" charset="0"/>
            </a:endParaRPr>
          </a:p>
          <a:p>
            <a:endParaRPr lang="es-ES" sz="900" dirty="0" smtClean="0">
              <a:latin typeface="Arial" charset="0"/>
              <a:ea typeface="Arial" charset="0"/>
              <a:cs typeface="Arial" charset="0"/>
            </a:endParaRPr>
          </a:p>
          <a:p>
            <a:r>
              <a:rPr lang="es-ES" dirty="0" smtClean="0">
                <a:latin typeface="Arial" charset="0"/>
                <a:ea typeface="Arial" charset="0"/>
                <a:cs typeface="Arial" charset="0"/>
              </a:rPr>
              <a:t>SO</a:t>
            </a:r>
            <a:r>
              <a:rPr lang="es-ES" baseline="-25000" dirty="0" smtClean="0">
                <a:latin typeface="Arial" charset="0"/>
                <a:ea typeface="Arial" charset="0"/>
                <a:cs typeface="Arial" charset="0"/>
              </a:rPr>
              <a:t>2</a:t>
            </a:r>
            <a:r>
              <a:rPr lang="es-ES" dirty="0" smtClean="0">
                <a:latin typeface="Arial" charset="0"/>
                <a:ea typeface="Arial" charset="0"/>
                <a:cs typeface="Arial" charset="0"/>
              </a:rPr>
              <a:t> precursor:</a:t>
            </a:r>
            <a:endParaRPr lang="es-ES" dirty="0">
              <a:latin typeface="Arial" charset="0"/>
              <a:ea typeface="Arial" charset="0"/>
              <a:cs typeface="Arial" charset="0"/>
            </a:endParaRPr>
          </a:p>
          <a:p>
            <a:pPr marL="136525" indent="-136525">
              <a:buClr>
                <a:schemeClr val="accent1">
                  <a:lumMod val="75000"/>
                </a:schemeClr>
              </a:buClr>
              <a:buFont typeface="Arial" charset="0"/>
              <a:buChar char="•"/>
            </a:pPr>
            <a:r>
              <a:rPr lang="es-ES" dirty="0">
                <a:solidFill>
                  <a:srgbClr val="FF0000"/>
                </a:solidFill>
                <a:latin typeface="Arial" charset="0"/>
                <a:ea typeface="Arial" charset="0"/>
                <a:cs typeface="Arial" charset="0"/>
              </a:rPr>
              <a:t>Lluvia ácida </a:t>
            </a:r>
            <a:r>
              <a:rPr lang="es-ES" dirty="0">
                <a:latin typeface="Arial" charset="0"/>
                <a:ea typeface="Arial" charset="0"/>
                <a:cs typeface="Arial" charset="0"/>
              </a:rPr>
              <a:t>(H</a:t>
            </a:r>
            <a:r>
              <a:rPr lang="es-ES" baseline="-25000" dirty="0">
                <a:latin typeface="Arial" charset="0"/>
                <a:ea typeface="Arial" charset="0"/>
                <a:cs typeface="Arial" charset="0"/>
              </a:rPr>
              <a:t>2</a:t>
            </a:r>
            <a:r>
              <a:rPr lang="es-ES" dirty="0">
                <a:latin typeface="Arial" charset="0"/>
                <a:ea typeface="Arial" charset="0"/>
                <a:cs typeface="Arial" charset="0"/>
              </a:rPr>
              <a:t>SO</a:t>
            </a:r>
            <a:r>
              <a:rPr lang="es-ES" baseline="-25000" dirty="0">
                <a:latin typeface="Arial" charset="0"/>
                <a:ea typeface="Arial" charset="0"/>
                <a:cs typeface="Arial" charset="0"/>
              </a:rPr>
              <a:t>4</a:t>
            </a:r>
            <a:r>
              <a:rPr lang="es-ES" dirty="0">
                <a:latin typeface="Arial" charset="0"/>
                <a:ea typeface="Arial" charset="0"/>
                <a:cs typeface="Arial" charset="0"/>
              </a:rPr>
              <a:t>); pH ≈ 5.6</a:t>
            </a:r>
          </a:p>
          <a:p>
            <a:pPr marL="136525" lvl="1" indent="-136525">
              <a:spcBef>
                <a:spcPts val="600"/>
              </a:spcBef>
              <a:buClr>
                <a:schemeClr val="accent1">
                  <a:lumMod val="75000"/>
                </a:schemeClr>
              </a:buClr>
            </a:pPr>
            <a:r>
              <a:rPr lang="es-ES" dirty="0">
                <a:latin typeface="Arial" charset="0"/>
                <a:ea typeface="Arial" charset="0"/>
                <a:cs typeface="Arial" charset="0"/>
              </a:rPr>
              <a:t> </a:t>
            </a:r>
            <a:r>
              <a:rPr lang="es-ES" dirty="0" smtClean="0">
                <a:latin typeface="Arial" charset="0"/>
                <a:ea typeface="Arial" charset="0"/>
                <a:cs typeface="Arial" charset="0"/>
              </a:rPr>
              <a:t>Deposición </a:t>
            </a:r>
            <a:r>
              <a:rPr lang="es-ES" dirty="0">
                <a:latin typeface="Arial" charset="0"/>
                <a:ea typeface="Arial" charset="0"/>
                <a:cs typeface="Arial" charset="0"/>
              </a:rPr>
              <a:t>húmeda (4-14 </a:t>
            </a:r>
            <a:r>
              <a:rPr lang="es-ES" dirty="0" smtClean="0">
                <a:latin typeface="Arial" charset="0"/>
                <a:ea typeface="Arial" charset="0"/>
                <a:cs typeface="Arial" charset="0"/>
              </a:rPr>
              <a:t>días)</a:t>
            </a:r>
            <a:endParaRPr lang="es-ES" dirty="0">
              <a:latin typeface="Arial" charset="0"/>
              <a:ea typeface="Arial" charset="0"/>
              <a:cs typeface="Arial" charset="0"/>
            </a:endParaRPr>
          </a:p>
          <a:p>
            <a:pPr marL="95250" indent="-95250">
              <a:spcBef>
                <a:spcPts val="600"/>
              </a:spcBef>
              <a:spcAft>
                <a:spcPts val="600"/>
              </a:spcAft>
              <a:buClr>
                <a:schemeClr val="accent1">
                  <a:lumMod val="75000"/>
                </a:schemeClr>
              </a:buClr>
              <a:buFont typeface="Arial" charset="0"/>
              <a:buChar char="•"/>
              <a:tabLst>
                <a:tab pos="300038" algn="l"/>
              </a:tabLst>
            </a:pPr>
            <a:r>
              <a:rPr lang="es-ES" dirty="0">
                <a:solidFill>
                  <a:srgbClr val="FF0000"/>
                </a:solidFill>
                <a:latin typeface="Arial" charset="0"/>
                <a:ea typeface="Arial" charset="0"/>
                <a:cs typeface="Arial" charset="0"/>
              </a:rPr>
              <a:t>Aerosoles de Azufre </a:t>
            </a:r>
            <a:r>
              <a:rPr lang="es-ES" dirty="0">
                <a:latin typeface="Arial" charset="0"/>
                <a:ea typeface="Arial" charset="0"/>
                <a:cs typeface="Arial" charset="0"/>
              </a:rPr>
              <a:t>(≈ PM</a:t>
            </a:r>
            <a:r>
              <a:rPr lang="es-ES" baseline="-25000" dirty="0">
                <a:latin typeface="Arial" charset="0"/>
                <a:ea typeface="Arial" charset="0"/>
                <a:cs typeface="Arial" charset="0"/>
              </a:rPr>
              <a:t>1</a:t>
            </a:r>
            <a:r>
              <a:rPr lang="es-ES" dirty="0">
                <a:latin typeface="Arial" charset="0"/>
                <a:ea typeface="Arial" charset="0"/>
                <a:cs typeface="Arial" charset="0"/>
              </a:rPr>
              <a:t>) </a:t>
            </a:r>
            <a:r>
              <a:rPr lang="es-ES" dirty="0" smtClean="0">
                <a:latin typeface="Arial" charset="0"/>
                <a:ea typeface="Arial" charset="0"/>
                <a:cs typeface="Arial" charset="0"/>
              </a:rPr>
              <a:t>       </a:t>
            </a:r>
            <a:r>
              <a:rPr lang="es-ES" dirty="0">
                <a:latin typeface="Arial" charset="0"/>
                <a:ea typeface="Arial" charset="0"/>
                <a:cs typeface="Arial" charset="0"/>
              </a:rPr>
              <a:t>D</a:t>
            </a:r>
            <a:r>
              <a:rPr lang="es-ES" dirty="0" smtClean="0">
                <a:latin typeface="Arial" charset="0"/>
                <a:ea typeface="Arial" charset="0"/>
                <a:cs typeface="Arial" charset="0"/>
              </a:rPr>
              <a:t>eposición </a:t>
            </a:r>
            <a:r>
              <a:rPr lang="es-ES" dirty="0">
                <a:latin typeface="Arial" charset="0"/>
                <a:ea typeface="Arial" charset="0"/>
                <a:cs typeface="Arial" charset="0"/>
              </a:rPr>
              <a:t>seca </a:t>
            </a:r>
            <a:r>
              <a:rPr lang="es-ES" dirty="0" smtClean="0">
                <a:latin typeface="Arial" charset="0"/>
                <a:ea typeface="Arial" charset="0"/>
                <a:cs typeface="Arial" charset="0"/>
              </a:rPr>
              <a:t>    (2- 3 días)</a:t>
            </a:r>
            <a:endParaRPr lang="es-ES" sz="900" dirty="0">
              <a:latin typeface="Arial" charset="0"/>
              <a:ea typeface="Arial" charset="0"/>
              <a:cs typeface="Arial" charset="0"/>
            </a:endParaRPr>
          </a:p>
          <a:p>
            <a:pPr>
              <a:buClr>
                <a:schemeClr val="accent1">
                  <a:lumMod val="75000"/>
                </a:schemeClr>
              </a:buClr>
              <a:tabLst>
                <a:tab pos="300038" algn="l"/>
              </a:tabLst>
            </a:pPr>
            <a:endParaRPr lang="es-ES" sz="700" dirty="0" smtClean="0">
              <a:latin typeface="Arial" charset="0"/>
              <a:ea typeface="Arial" charset="0"/>
              <a:cs typeface="Arial" charset="0"/>
            </a:endParaRPr>
          </a:p>
          <a:p>
            <a:pPr>
              <a:buClr>
                <a:schemeClr val="accent1">
                  <a:lumMod val="75000"/>
                </a:schemeClr>
              </a:buClr>
              <a:tabLst>
                <a:tab pos="300038" algn="l"/>
              </a:tabLst>
            </a:pPr>
            <a:r>
              <a:rPr lang="es-ES" dirty="0" smtClean="0">
                <a:latin typeface="Arial" charset="0"/>
                <a:ea typeface="Arial" charset="0"/>
                <a:cs typeface="Arial" charset="0"/>
              </a:rPr>
              <a:t>Emisión </a:t>
            </a:r>
            <a:r>
              <a:rPr lang="es-ES" dirty="0">
                <a:latin typeface="Arial" charset="0"/>
                <a:ea typeface="Arial" charset="0"/>
                <a:cs typeface="Arial" charset="0"/>
              </a:rPr>
              <a:t>natural:</a:t>
            </a:r>
          </a:p>
          <a:p>
            <a:pPr marL="136525" indent="-123825">
              <a:buClr>
                <a:schemeClr val="accent1">
                  <a:lumMod val="75000"/>
                </a:schemeClr>
              </a:buClr>
            </a:pPr>
            <a:r>
              <a:rPr lang="es-ES" dirty="0">
                <a:latin typeface="Arial" charset="0"/>
                <a:ea typeface="Arial" charset="0"/>
                <a:cs typeface="Arial" charset="0"/>
              </a:rPr>
              <a:t> 	 </a:t>
            </a:r>
            <a:r>
              <a:rPr lang="es-ES" dirty="0" smtClean="0">
                <a:latin typeface="Arial" charset="0"/>
                <a:ea typeface="Arial" charset="0"/>
                <a:cs typeface="Arial" charset="0"/>
              </a:rPr>
              <a:t>Volcanes</a:t>
            </a:r>
            <a:endParaRPr lang="es-ES" dirty="0">
              <a:latin typeface="Arial" charset="0"/>
              <a:ea typeface="Arial" charset="0"/>
              <a:cs typeface="Arial" charset="0"/>
            </a:endParaRPr>
          </a:p>
          <a:p>
            <a:pPr marL="12700">
              <a:buClr>
                <a:schemeClr val="accent1">
                  <a:lumMod val="75000"/>
                </a:schemeClr>
              </a:buClr>
              <a:tabLst>
                <a:tab pos="393700" algn="l"/>
              </a:tabLst>
            </a:pPr>
            <a:r>
              <a:rPr lang="es-ES" dirty="0">
                <a:latin typeface="Arial" charset="0"/>
                <a:ea typeface="Arial" charset="0"/>
                <a:cs typeface="Arial" charset="0"/>
              </a:rPr>
              <a:t>Emisión antropogénica: </a:t>
            </a:r>
            <a:endParaRPr lang="es-ES" dirty="0" smtClean="0">
              <a:latin typeface="Arial" charset="0"/>
              <a:ea typeface="Arial" charset="0"/>
              <a:cs typeface="Arial" charset="0"/>
            </a:endParaRPr>
          </a:p>
          <a:p>
            <a:pPr marL="12700">
              <a:buClr>
                <a:schemeClr val="accent1">
                  <a:lumMod val="75000"/>
                </a:schemeClr>
              </a:buClr>
              <a:tabLst>
                <a:tab pos="393700" algn="l"/>
              </a:tabLst>
            </a:pPr>
            <a:r>
              <a:rPr lang="es-ES" dirty="0">
                <a:latin typeface="Arial" charset="0"/>
                <a:ea typeface="Arial" charset="0"/>
                <a:cs typeface="Arial" charset="0"/>
              </a:rPr>
              <a:t> </a:t>
            </a:r>
            <a:r>
              <a:rPr lang="es-ES" dirty="0" smtClean="0">
                <a:latin typeface="Arial" charset="0"/>
                <a:ea typeface="Arial" charset="0"/>
                <a:cs typeface="Arial" charset="0"/>
              </a:rPr>
              <a:t> quema </a:t>
            </a:r>
            <a:r>
              <a:rPr lang="es-ES" dirty="0" smtClean="0">
                <a:solidFill>
                  <a:srgbClr val="FF0000"/>
                </a:solidFill>
                <a:latin typeface="Arial" charset="0"/>
                <a:ea typeface="Arial" charset="0"/>
                <a:cs typeface="Arial" charset="0"/>
              </a:rPr>
              <a:t>S en combustible fósil.</a:t>
            </a:r>
            <a:endParaRPr lang="es-ES" dirty="0">
              <a:latin typeface="Arial" charset="0"/>
              <a:ea typeface="Arial" charset="0"/>
              <a:cs typeface="Arial" charset="0"/>
            </a:endParaRPr>
          </a:p>
          <a:p>
            <a:endParaRPr lang="es-ES" sz="1400" dirty="0">
              <a:solidFill>
                <a:srgbClr val="FF0000"/>
              </a:solidFill>
              <a:latin typeface="Arial" charset="0"/>
              <a:ea typeface="Arial" charset="0"/>
              <a:cs typeface="Arial" charset="0"/>
            </a:endParaRPr>
          </a:p>
        </p:txBody>
      </p:sp>
      <p:sp>
        <p:nvSpPr>
          <p:cNvPr id="53" name="Flecha derecha 52"/>
          <p:cNvSpPr/>
          <p:nvPr/>
        </p:nvSpPr>
        <p:spPr>
          <a:xfrm>
            <a:off x="2601852" y="3043031"/>
            <a:ext cx="499242" cy="265706"/>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2">
                  <a:lumMod val="50000"/>
                </a:schemeClr>
              </a:solidFill>
            </a:endParaRPr>
          </a:p>
        </p:txBody>
      </p:sp>
      <p:sp>
        <p:nvSpPr>
          <p:cNvPr id="52" name="Rectángulo 51"/>
          <p:cNvSpPr/>
          <p:nvPr/>
        </p:nvSpPr>
        <p:spPr>
          <a:xfrm>
            <a:off x="7470554" y="797475"/>
            <a:ext cx="3469781" cy="677108"/>
          </a:xfrm>
          <a:prstGeom prst="rect">
            <a:avLst/>
          </a:prstGeom>
        </p:spPr>
        <p:txBody>
          <a:bodyPr wrap="square">
            <a:spAutoFit/>
          </a:bodyPr>
          <a:lstStyle/>
          <a:p>
            <a:r>
              <a:rPr lang="es-ES" dirty="0" smtClean="0">
                <a:latin typeface="Arial" charset="0"/>
                <a:ea typeface="Arial" charset="0"/>
                <a:cs typeface="Arial" charset="0"/>
              </a:rPr>
              <a:t>-     Óxido </a:t>
            </a:r>
            <a:r>
              <a:rPr lang="es-ES" dirty="0">
                <a:latin typeface="Arial" charset="0"/>
                <a:ea typeface="Arial" charset="0"/>
                <a:cs typeface="Arial" charset="0"/>
              </a:rPr>
              <a:t>nítrico (NO) </a:t>
            </a:r>
            <a:r>
              <a:rPr lang="es-ES" sz="2000" b="1" dirty="0">
                <a:solidFill>
                  <a:srgbClr val="48773E"/>
                </a:solidFill>
                <a:latin typeface="Arial" charset="0"/>
                <a:ea typeface="Arial" charset="0"/>
                <a:cs typeface="Arial" charset="0"/>
              </a:rPr>
              <a:t>Contaminante primario</a:t>
            </a:r>
          </a:p>
        </p:txBody>
      </p:sp>
      <p:sp>
        <p:nvSpPr>
          <p:cNvPr id="54" name="Rectángulo 53"/>
          <p:cNvSpPr/>
          <p:nvPr/>
        </p:nvSpPr>
        <p:spPr>
          <a:xfrm>
            <a:off x="7367974" y="1370257"/>
            <a:ext cx="3898897" cy="3662541"/>
          </a:xfrm>
          <a:prstGeom prst="rect">
            <a:avLst/>
          </a:prstGeom>
        </p:spPr>
        <p:txBody>
          <a:bodyPr wrap="square">
            <a:spAutoFit/>
          </a:bodyPr>
          <a:lstStyle/>
          <a:p>
            <a:r>
              <a:rPr lang="es-ES" dirty="0" smtClean="0">
                <a:latin typeface="Arial" charset="0"/>
                <a:ea typeface="Arial" charset="0"/>
                <a:cs typeface="Arial" charset="0"/>
              </a:rPr>
              <a:t>  -     Dióxido </a:t>
            </a:r>
            <a:r>
              <a:rPr lang="es-ES" dirty="0">
                <a:latin typeface="Arial" charset="0"/>
                <a:ea typeface="Arial" charset="0"/>
                <a:cs typeface="Arial" charset="0"/>
              </a:rPr>
              <a:t>nitroso (NO</a:t>
            </a:r>
            <a:r>
              <a:rPr lang="es-ES" baseline="-25000" dirty="0">
                <a:latin typeface="Arial" charset="0"/>
                <a:ea typeface="Arial" charset="0"/>
                <a:cs typeface="Arial" charset="0"/>
              </a:rPr>
              <a:t>2</a:t>
            </a:r>
            <a:r>
              <a:rPr lang="es-ES" dirty="0" smtClean="0">
                <a:latin typeface="Arial" charset="0"/>
                <a:ea typeface="Arial" charset="0"/>
                <a:cs typeface="Arial" charset="0"/>
              </a:rPr>
              <a:t>)</a:t>
            </a:r>
            <a:endParaRPr lang="es-ES" sz="2000" dirty="0">
              <a:latin typeface="Arial" charset="0"/>
              <a:ea typeface="Arial" charset="0"/>
              <a:cs typeface="Arial" charset="0"/>
            </a:endParaRPr>
          </a:p>
          <a:p>
            <a:pPr marL="134938" indent="-134938">
              <a:buFont typeface="Arial" charset="0"/>
              <a:buChar char="•"/>
            </a:pPr>
            <a:r>
              <a:rPr lang="es-ES" dirty="0">
                <a:solidFill>
                  <a:srgbClr val="48773E"/>
                </a:solidFill>
                <a:latin typeface="Arial" charset="0"/>
                <a:ea typeface="Arial" charset="0"/>
                <a:cs typeface="Arial" charset="0"/>
              </a:rPr>
              <a:t>Contaminante </a:t>
            </a:r>
            <a:r>
              <a:rPr lang="es-ES" dirty="0" smtClean="0">
                <a:solidFill>
                  <a:srgbClr val="48773E"/>
                </a:solidFill>
                <a:latin typeface="Arial" charset="0"/>
                <a:ea typeface="Arial" charset="0"/>
                <a:cs typeface="Arial" charset="0"/>
              </a:rPr>
              <a:t>primario </a:t>
            </a:r>
          </a:p>
          <a:p>
            <a:r>
              <a:rPr lang="es-ES" dirty="0">
                <a:solidFill>
                  <a:srgbClr val="FF0000"/>
                </a:solidFill>
                <a:latin typeface="Arial" charset="0"/>
                <a:ea typeface="Arial" charset="0"/>
                <a:cs typeface="Arial" charset="0"/>
              </a:rPr>
              <a:t>  </a:t>
            </a:r>
            <a:r>
              <a:rPr lang="es-ES" dirty="0" smtClean="0">
                <a:solidFill>
                  <a:srgbClr val="FF0000"/>
                </a:solidFill>
                <a:latin typeface="Arial" charset="0"/>
                <a:ea typeface="Arial" charset="0"/>
                <a:cs typeface="Arial" charset="0"/>
              </a:rPr>
              <a:t>     </a:t>
            </a:r>
            <a:r>
              <a:rPr lang="es-ES" dirty="0" smtClean="0">
                <a:latin typeface="Arial" charset="0"/>
                <a:ea typeface="Arial" charset="0"/>
                <a:cs typeface="Arial" charset="0"/>
              </a:rPr>
              <a:t>se forma dentro del equipo</a:t>
            </a:r>
            <a:r>
              <a:rPr lang="es-ES" dirty="0">
                <a:latin typeface="Arial" charset="0"/>
                <a:ea typeface="Arial" charset="0"/>
                <a:cs typeface="Arial" charset="0"/>
              </a:rPr>
              <a:t>.</a:t>
            </a:r>
          </a:p>
          <a:p>
            <a:pPr marL="93663" indent="-93663">
              <a:buFont typeface="Arial" charset="0"/>
              <a:buChar char="•"/>
            </a:pPr>
            <a:r>
              <a:rPr lang="es-ES" dirty="0">
                <a:solidFill>
                  <a:srgbClr val="48773E"/>
                </a:solidFill>
                <a:latin typeface="Arial" charset="0"/>
                <a:ea typeface="Arial" charset="0"/>
                <a:cs typeface="Arial" charset="0"/>
              </a:rPr>
              <a:t>Contaminante secundario </a:t>
            </a:r>
            <a:r>
              <a:rPr lang="es-ES" dirty="0" smtClean="0">
                <a:solidFill>
                  <a:srgbClr val="48773E"/>
                </a:solidFill>
                <a:latin typeface="Arial" charset="0"/>
                <a:ea typeface="Arial" charset="0"/>
                <a:cs typeface="Arial" charset="0"/>
              </a:rPr>
              <a:t> </a:t>
            </a:r>
          </a:p>
          <a:p>
            <a:r>
              <a:rPr lang="es-ES" dirty="0">
                <a:solidFill>
                  <a:srgbClr val="FF0000"/>
                </a:solidFill>
                <a:latin typeface="Arial" charset="0"/>
                <a:ea typeface="Arial" charset="0"/>
                <a:cs typeface="Arial" charset="0"/>
              </a:rPr>
              <a:t> </a:t>
            </a:r>
            <a:r>
              <a:rPr lang="es-ES" dirty="0" smtClean="0">
                <a:solidFill>
                  <a:srgbClr val="FF0000"/>
                </a:solidFill>
                <a:latin typeface="Arial" charset="0"/>
                <a:ea typeface="Arial" charset="0"/>
                <a:cs typeface="Arial" charset="0"/>
              </a:rPr>
              <a:t>      </a:t>
            </a:r>
            <a:r>
              <a:rPr lang="es-ES" dirty="0" smtClean="0">
                <a:latin typeface="Arial" charset="0"/>
                <a:ea typeface="Arial" charset="0"/>
                <a:cs typeface="Arial" charset="0"/>
              </a:rPr>
              <a:t>se forma en la atmósfera.</a:t>
            </a:r>
          </a:p>
          <a:p>
            <a:pPr marL="93663" indent="-93663">
              <a:buFont typeface="Arial" charset="0"/>
              <a:buChar char="•"/>
            </a:pPr>
            <a:endParaRPr lang="es-ES" sz="600" dirty="0" smtClean="0">
              <a:latin typeface="Arial" charset="0"/>
              <a:ea typeface="Arial" charset="0"/>
              <a:cs typeface="Arial" charset="0"/>
            </a:endParaRPr>
          </a:p>
          <a:p>
            <a:r>
              <a:rPr lang="es-ES" dirty="0" smtClean="0">
                <a:latin typeface="Arial" charset="0"/>
                <a:ea typeface="Arial" charset="0"/>
                <a:cs typeface="Arial" charset="0"/>
              </a:rPr>
              <a:t>NO y NO</a:t>
            </a:r>
            <a:r>
              <a:rPr lang="es-ES" baseline="-25000" dirty="0" smtClean="0">
                <a:latin typeface="Arial" charset="0"/>
                <a:ea typeface="Arial" charset="0"/>
                <a:cs typeface="Arial" charset="0"/>
              </a:rPr>
              <a:t>2</a:t>
            </a:r>
            <a:r>
              <a:rPr lang="es-ES" dirty="0" smtClean="0">
                <a:latin typeface="Arial" charset="0"/>
                <a:ea typeface="Arial" charset="0"/>
                <a:cs typeface="Arial" charset="0"/>
              </a:rPr>
              <a:t> precursores: </a:t>
            </a:r>
            <a:endParaRPr lang="es-ES" dirty="0">
              <a:latin typeface="Arial" charset="0"/>
              <a:ea typeface="Arial" charset="0"/>
              <a:cs typeface="Arial" charset="0"/>
            </a:endParaRPr>
          </a:p>
          <a:p>
            <a:pPr marL="136525" indent="-136525">
              <a:buFont typeface="Arial" charset="0"/>
              <a:buChar char="•"/>
            </a:pPr>
            <a:r>
              <a:rPr lang="es-ES" dirty="0">
                <a:solidFill>
                  <a:srgbClr val="FF0000"/>
                </a:solidFill>
                <a:latin typeface="Arial" charset="0"/>
                <a:ea typeface="Arial" charset="0"/>
                <a:cs typeface="Arial" charset="0"/>
              </a:rPr>
              <a:t>O</a:t>
            </a:r>
            <a:r>
              <a:rPr lang="es-ES" baseline="-25000" dirty="0">
                <a:solidFill>
                  <a:srgbClr val="FF0000"/>
                </a:solidFill>
                <a:latin typeface="Arial" charset="0"/>
                <a:ea typeface="Arial" charset="0"/>
                <a:cs typeface="Arial" charset="0"/>
              </a:rPr>
              <a:t>3</a:t>
            </a:r>
            <a:r>
              <a:rPr lang="es-ES" dirty="0">
                <a:solidFill>
                  <a:srgbClr val="FF0000"/>
                </a:solidFill>
                <a:latin typeface="Arial" charset="0"/>
                <a:ea typeface="Arial" charset="0"/>
                <a:cs typeface="Arial" charset="0"/>
              </a:rPr>
              <a:t> troposférico</a:t>
            </a:r>
            <a:endParaRPr lang="es-ES_tradnl" dirty="0">
              <a:solidFill>
                <a:srgbClr val="FF0000"/>
              </a:solidFill>
              <a:latin typeface="Arial" charset="0"/>
              <a:ea typeface="Arial" charset="0"/>
              <a:cs typeface="Arial" charset="0"/>
            </a:endParaRPr>
          </a:p>
          <a:p>
            <a:pPr marL="136525" indent="-136525">
              <a:buFont typeface="Arial" charset="0"/>
              <a:buChar char="•"/>
            </a:pPr>
            <a:r>
              <a:rPr lang="es-ES" dirty="0" smtClean="0">
                <a:solidFill>
                  <a:srgbClr val="FF0000"/>
                </a:solidFill>
                <a:latin typeface="Arial" charset="0"/>
                <a:ea typeface="Arial" charset="0"/>
                <a:cs typeface="Arial" charset="0"/>
              </a:rPr>
              <a:t>Lluvia </a:t>
            </a:r>
            <a:r>
              <a:rPr lang="es-ES" dirty="0">
                <a:solidFill>
                  <a:srgbClr val="FF0000"/>
                </a:solidFill>
                <a:latin typeface="Arial" charset="0"/>
                <a:ea typeface="Arial" charset="0"/>
                <a:cs typeface="Arial" charset="0"/>
              </a:rPr>
              <a:t>ácida</a:t>
            </a:r>
            <a:r>
              <a:rPr lang="es-ES" dirty="0">
                <a:latin typeface="Arial" charset="0"/>
                <a:ea typeface="Arial" charset="0"/>
                <a:cs typeface="Arial" charset="0"/>
              </a:rPr>
              <a:t> ácido nítrico (</a:t>
            </a:r>
            <a:r>
              <a:rPr lang="es-ES" dirty="0" smtClean="0">
                <a:latin typeface="Arial" charset="0"/>
                <a:ea typeface="Arial" charset="0"/>
                <a:cs typeface="Arial" charset="0"/>
              </a:rPr>
              <a:t>HNO</a:t>
            </a:r>
            <a:r>
              <a:rPr lang="es-ES" baseline="-25000" dirty="0" smtClean="0">
                <a:latin typeface="Arial" charset="0"/>
                <a:ea typeface="Arial" charset="0"/>
                <a:cs typeface="Arial" charset="0"/>
              </a:rPr>
              <a:t>3</a:t>
            </a:r>
            <a:r>
              <a:rPr lang="es-ES" dirty="0" smtClean="0">
                <a:latin typeface="Arial" charset="0"/>
                <a:ea typeface="Arial" charset="0"/>
                <a:cs typeface="Arial" charset="0"/>
              </a:rPr>
              <a:t>); ácido </a:t>
            </a:r>
            <a:r>
              <a:rPr lang="es-ES" dirty="0">
                <a:latin typeface="Arial" charset="0"/>
                <a:ea typeface="Arial" charset="0"/>
                <a:cs typeface="Arial" charset="0"/>
              </a:rPr>
              <a:t>nitroso (HNO</a:t>
            </a:r>
            <a:r>
              <a:rPr lang="es-ES" baseline="-25000" dirty="0">
                <a:latin typeface="Arial" charset="0"/>
                <a:ea typeface="Arial" charset="0"/>
                <a:cs typeface="Arial" charset="0"/>
              </a:rPr>
              <a:t>2</a:t>
            </a:r>
            <a:r>
              <a:rPr lang="es-ES" dirty="0" smtClean="0">
                <a:latin typeface="Arial" charset="0"/>
                <a:ea typeface="Arial" charset="0"/>
                <a:cs typeface="Arial" charset="0"/>
              </a:rPr>
              <a:t>)</a:t>
            </a:r>
            <a:endParaRPr lang="es-ES" dirty="0">
              <a:latin typeface="Arial" charset="0"/>
              <a:ea typeface="Arial" charset="0"/>
              <a:cs typeface="Arial" charset="0"/>
            </a:endParaRPr>
          </a:p>
          <a:p>
            <a:pPr>
              <a:spcBef>
                <a:spcPts val="600"/>
              </a:spcBef>
              <a:tabLst>
                <a:tab pos="263525" algn="l"/>
              </a:tabLst>
            </a:pPr>
            <a:r>
              <a:rPr lang="es-ES" dirty="0" smtClean="0">
                <a:latin typeface="Arial" charset="0"/>
                <a:ea typeface="Arial" charset="0"/>
                <a:cs typeface="Arial" charset="0"/>
              </a:rPr>
              <a:t>Emisión antropogénica:                              	quema N del aire, </a:t>
            </a:r>
            <a:r>
              <a:rPr lang="es-ES" dirty="0" smtClean="0">
                <a:solidFill>
                  <a:srgbClr val="FF0000"/>
                </a:solidFill>
                <a:latin typeface="Arial" charset="0"/>
                <a:ea typeface="Arial" charset="0"/>
                <a:cs typeface="Arial" charset="0"/>
              </a:rPr>
              <a:t>combustibles 	fósiles y  no-fósiles</a:t>
            </a:r>
            <a:endParaRPr lang="es-ES" dirty="0">
              <a:latin typeface="Arial" charset="0"/>
              <a:ea typeface="Arial" charset="0"/>
              <a:cs typeface="Arial" charset="0"/>
            </a:endParaRPr>
          </a:p>
        </p:txBody>
      </p:sp>
      <p:pic>
        <p:nvPicPr>
          <p:cNvPr id="57" name="Picture 6" descr="Nitrogen-dioxide-3D-vd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5614" y="517865"/>
            <a:ext cx="559650" cy="42400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http://upload.wikimedia.org/wikipedia/commons/thumb/7/73/Nitric-oxide-3D-vdW.png/800px-Nitric-oxide-3D-vdW.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254955">
            <a:off x="7382759" y="131270"/>
            <a:ext cx="489271" cy="394209"/>
          </a:xfrm>
          <a:prstGeom prst="rect">
            <a:avLst/>
          </a:prstGeom>
          <a:noFill/>
          <a:extLst>
            <a:ext uri="{909E8E84-426E-40DD-AFC4-6F175D3DCCD1}">
              <a14:hiddenFill xmlns:a14="http://schemas.microsoft.com/office/drawing/2010/main">
                <a:solidFill>
                  <a:srgbClr val="FFFFFF"/>
                </a:solidFill>
              </a14:hiddenFill>
            </a:ext>
          </a:extLst>
        </p:spPr>
      </p:pic>
      <p:sp>
        <p:nvSpPr>
          <p:cNvPr id="55" name="Rectángulo 54"/>
          <p:cNvSpPr/>
          <p:nvPr/>
        </p:nvSpPr>
        <p:spPr>
          <a:xfrm>
            <a:off x="7283905" y="3774310"/>
            <a:ext cx="3725782" cy="369332"/>
          </a:xfrm>
          <a:prstGeom prst="rect">
            <a:avLst/>
          </a:prstGeom>
        </p:spPr>
        <p:txBody>
          <a:bodyPr wrap="square">
            <a:spAutoFit/>
          </a:bodyPr>
          <a:lstStyle/>
          <a:p>
            <a:endParaRPr lang="es-ES" dirty="0">
              <a:latin typeface="Arial" charset="0"/>
              <a:ea typeface="Arial" charset="0"/>
              <a:cs typeface="Arial" charset="0"/>
            </a:endParaRPr>
          </a:p>
        </p:txBody>
      </p:sp>
      <p:pic>
        <p:nvPicPr>
          <p:cNvPr id="2" name="Picture 2" descr="magen y foto Dibujos Animados (prueba gratis) | Bigstock"/>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14016"/>
          <a:stretch/>
        </p:blipFill>
        <p:spPr bwMode="auto">
          <a:xfrm>
            <a:off x="10897931" y="5118023"/>
            <a:ext cx="1681524" cy="156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4142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sultado de imagen de material partículad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7005" y="176415"/>
            <a:ext cx="5068786" cy="354136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0815" y="3573463"/>
            <a:ext cx="3096185" cy="2911339"/>
          </a:xfrm>
          <a:prstGeom prst="rect">
            <a:avLst/>
          </a:prstGeom>
        </p:spPr>
      </p:pic>
      <p:grpSp>
        <p:nvGrpSpPr>
          <p:cNvPr id="4" name="Agrupar 3"/>
          <p:cNvGrpSpPr/>
          <p:nvPr/>
        </p:nvGrpSpPr>
        <p:grpSpPr>
          <a:xfrm>
            <a:off x="3382423" y="4012522"/>
            <a:ext cx="4772472" cy="2387805"/>
            <a:chOff x="1028773" y="3829497"/>
            <a:chExt cx="5094935" cy="2756999"/>
          </a:xfrm>
        </p:grpSpPr>
        <p:pic>
          <p:nvPicPr>
            <p:cNvPr id="12" name="Imagen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8773" y="3829497"/>
              <a:ext cx="2348823" cy="2515540"/>
            </a:xfrm>
            <a:prstGeom prst="rect">
              <a:avLst/>
            </a:prstGeom>
          </p:spPr>
        </p:pic>
        <p:sp>
          <p:nvSpPr>
            <p:cNvPr id="15" name="CuadroTexto 14"/>
            <p:cNvSpPr txBox="1"/>
            <p:nvPr/>
          </p:nvSpPr>
          <p:spPr>
            <a:xfrm>
              <a:off x="3242975" y="4175388"/>
              <a:ext cx="2880733" cy="852874"/>
            </a:xfrm>
            <a:prstGeom prst="rect">
              <a:avLst/>
            </a:prstGeom>
            <a:noFill/>
          </p:spPr>
          <p:txBody>
            <a:bodyPr wrap="square" rtlCol="0">
              <a:spAutoFit/>
            </a:bodyPr>
            <a:lstStyle/>
            <a:p>
              <a:r>
                <a:rPr lang="es-VE" sz="1400" b="1" dirty="0" smtClean="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9- </a:t>
              </a:r>
              <a:r>
                <a:rPr lang="es-VE"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5</a:t>
              </a:r>
              <a:r>
                <a:rPr lang="el-GR"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μ</a:t>
              </a:r>
              <a:r>
                <a:rPr lang="es-VE"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 </a:t>
              </a:r>
              <a:r>
                <a:rPr lang="es-VE" sz="1400" dirty="0" smtClean="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faringe</a:t>
              </a:r>
              <a:r>
                <a:rPr lang="es-VE" sz="14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 </a:t>
              </a:r>
              <a:endParaRPr lang="es-VE" sz="1400" dirty="0" smtClean="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a:p>
              <a:pPr>
                <a:tabLst>
                  <a:tab pos="301625" algn="l"/>
                </a:tabLst>
              </a:pPr>
              <a:r>
                <a:rPr lang="es-VE" sz="14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VE" sz="1400" dirty="0" smtClean="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    laringe </a:t>
              </a:r>
              <a:r>
                <a:rPr lang="es-VE" sz="14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y tranquial </a:t>
              </a:r>
              <a:r>
                <a:rPr lang="es-VE" sz="1400" dirty="0" smtClean="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     	superior</a:t>
              </a:r>
              <a:r>
                <a:rPr lang="es-VE" sz="14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16" name="CuadroTexto 15"/>
            <p:cNvSpPr txBox="1"/>
            <p:nvPr/>
          </p:nvSpPr>
          <p:spPr>
            <a:xfrm>
              <a:off x="3211197" y="5036794"/>
              <a:ext cx="2695195" cy="604119"/>
            </a:xfrm>
            <a:prstGeom prst="rect">
              <a:avLst/>
            </a:prstGeom>
            <a:noFill/>
          </p:spPr>
          <p:txBody>
            <a:bodyPr wrap="square" rtlCol="0">
              <a:spAutoFit/>
            </a:bodyPr>
            <a:lstStyle/>
            <a:p>
              <a:r>
                <a:rPr lang="es-VE" sz="1400" b="1" dirty="0" smtClean="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5- </a:t>
              </a:r>
              <a:r>
                <a:rPr lang="es-VE"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2</a:t>
              </a:r>
              <a:r>
                <a:rPr lang="el-GR"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μ</a:t>
              </a:r>
              <a:r>
                <a:rPr lang="es-VE" sz="1400" b="1" dirty="0" smtClean="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 </a:t>
              </a:r>
            </a:p>
            <a:p>
              <a:pPr>
                <a:tabLst>
                  <a:tab pos="263525" algn="l"/>
                </a:tabLst>
              </a:pPr>
              <a:r>
                <a:rPr lang="es-VE" sz="1400" b="1" dirty="0" smtClean="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VE" sz="1400" dirty="0" smtClean="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tranqueobronquial</a:t>
              </a:r>
              <a:r>
                <a:rPr lang="es-VE" sz="14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17" name="CuadroTexto 16"/>
            <p:cNvSpPr txBox="1"/>
            <p:nvPr/>
          </p:nvSpPr>
          <p:spPr>
            <a:xfrm>
              <a:off x="3242975" y="5656588"/>
              <a:ext cx="2465338" cy="355364"/>
            </a:xfrm>
            <a:prstGeom prst="rect">
              <a:avLst/>
            </a:prstGeom>
            <a:noFill/>
          </p:spPr>
          <p:txBody>
            <a:bodyPr wrap="square" rtlCol="0">
              <a:spAutoFit/>
            </a:bodyPr>
            <a:lstStyle/>
            <a:p>
              <a:r>
                <a:rPr lang="es-VE" sz="1400" b="1" dirty="0" smtClean="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2- </a:t>
              </a:r>
              <a:r>
                <a:rPr lang="es-VE"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0,5</a:t>
              </a:r>
              <a:r>
                <a:rPr lang="el-GR"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μ</a:t>
              </a:r>
              <a:r>
                <a:rPr lang="es-VE"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 </a:t>
              </a:r>
              <a:r>
                <a:rPr lang="es-VE" sz="14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alveolar.</a:t>
              </a:r>
            </a:p>
          </p:txBody>
        </p:sp>
        <p:sp>
          <p:nvSpPr>
            <p:cNvPr id="18" name="CuadroTexto 17"/>
            <p:cNvSpPr txBox="1"/>
            <p:nvPr/>
          </p:nvSpPr>
          <p:spPr>
            <a:xfrm>
              <a:off x="3182307" y="5917713"/>
              <a:ext cx="2562230" cy="355364"/>
            </a:xfrm>
            <a:prstGeom prst="rect">
              <a:avLst/>
            </a:prstGeom>
            <a:noFill/>
          </p:spPr>
          <p:txBody>
            <a:bodyPr wrap="square" rtlCol="0">
              <a:spAutoFit/>
            </a:bodyPr>
            <a:lstStyle/>
            <a:p>
              <a:r>
                <a:rPr lang="es-VE"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&lt; 0,5</a:t>
              </a:r>
              <a:r>
                <a:rPr lang="el-GR"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μ</a:t>
              </a:r>
              <a:r>
                <a:rPr lang="es-VE"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 </a:t>
              </a:r>
              <a:r>
                <a:rPr lang="es-VE" sz="14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se exhalan.</a:t>
              </a:r>
            </a:p>
          </p:txBody>
        </p:sp>
        <p:sp>
          <p:nvSpPr>
            <p:cNvPr id="19" name="CuadroTexto 18"/>
            <p:cNvSpPr txBox="1"/>
            <p:nvPr/>
          </p:nvSpPr>
          <p:spPr>
            <a:xfrm>
              <a:off x="1919510" y="6231132"/>
              <a:ext cx="3113948" cy="355364"/>
            </a:xfrm>
            <a:prstGeom prst="rect">
              <a:avLst/>
            </a:prstGeom>
            <a:noFill/>
          </p:spPr>
          <p:txBody>
            <a:bodyPr wrap="square" rtlCol="0">
              <a:spAutoFit/>
            </a:bodyPr>
            <a:lstStyle/>
            <a:p>
              <a:r>
                <a:rPr lang="es-VE"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&lt; 0,1</a:t>
              </a:r>
              <a:r>
                <a:rPr lang="el-GR"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μ</a:t>
              </a:r>
              <a:r>
                <a:rPr lang="es-VE" sz="14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 </a:t>
              </a:r>
              <a:r>
                <a:rPr lang="es-VE" sz="1400"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nanopartículas</a:t>
              </a:r>
              <a:r>
                <a:rPr lang="es-VE" sz="14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grpSp>
      <p:sp>
        <p:nvSpPr>
          <p:cNvPr id="3" name="Marcador de número de diapositiva 2"/>
          <p:cNvSpPr>
            <a:spLocks noGrp="1"/>
          </p:cNvSpPr>
          <p:nvPr>
            <p:ph type="sldNum" sz="quarter" idx="12"/>
          </p:nvPr>
        </p:nvSpPr>
        <p:spPr/>
        <p:txBody>
          <a:bodyPr/>
          <a:lstStyle/>
          <a:p>
            <a:fld id="{CC8B3BF1-7637-6047-AA82-1781691586E0}" type="slidenum">
              <a:rPr lang="es-ES_tradnl" smtClean="0"/>
              <a:t>14</a:t>
            </a:fld>
            <a:endParaRPr lang="es-ES_tradnl"/>
          </a:p>
        </p:txBody>
      </p:sp>
      <p:sp>
        <p:nvSpPr>
          <p:cNvPr id="20" name="Title 50">
            <a:extLst>
              <a:ext uri="{FF2B5EF4-FFF2-40B4-BE49-F238E27FC236}">
                <a16:creationId xmlns="" xmlns:a16="http://schemas.microsoft.com/office/drawing/2014/main" id="{D8694222-4D81-4A9A-93A2-23C89102F234}"/>
              </a:ext>
            </a:extLst>
          </p:cNvPr>
          <p:cNvSpPr txBox="1">
            <a:spLocks/>
          </p:cNvSpPr>
          <p:nvPr/>
        </p:nvSpPr>
        <p:spPr>
          <a:xfrm>
            <a:off x="97846" y="13946"/>
            <a:ext cx="3891109" cy="341632"/>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1800" dirty="0"/>
              <a:t>Contaminates de </a:t>
            </a:r>
            <a:r>
              <a:rPr lang="en-US" sz="1800" dirty="0" err="1" smtClean="0"/>
              <a:t>Criterio</a:t>
            </a:r>
            <a:endParaRPr lang="en-US" sz="1800" dirty="0" smtClean="0"/>
          </a:p>
        </p:txBody>
      </p:sp>
      <p:grpSp>
        <p:nvGrpSpPr>
          <p:cNvPr id="5" name="Agrupar 4"/>
          <p:cNvGrpSpPr/>
          <p:nvPr/>
        </p:nvGrpSpPr>
        <p:grpSpPr>
          <a:xfrm>
            <a:off x="7775294" y="325735"/>
            <a:ext cx="4339252" cy="6120093"/>
            <a:chOff x="7902294" y="325735"/>
            <a:chExt cx="4339252" cy="6120093"/>
          </a:xfrm>
        </p:grpSpPr>
        <p:sp>
          <p:nvSpPr>
            <p:cNvPr id="14" name="Title 50">
              <a:extLst>
                <a:ext uri="{FF2B5EF4-FFF2-40B4-BE49-F238E27FC236}">
                  <a16:creationId xmlns="" xmlns:a16="http://schemas.microsoft.com/office/drawing/2014/main" id="{D8694222-4D81-4A9A-93A2-23C89102F234}"/>
                </a:ext>
              </a:extLst>
            </p:cNvPr>
            <p:cNvSpPr txBox="1">
              <a:spLocks/>
            </p:cNvSpPr>
            <p:nvPr/>
          </p:nvSpPr>
          <p:spPr>
            <a:xfrm>
              <a:off x="8437986" y="325735"/>
              <a:ext cx="3009525" cy="424732"/>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400" dirty="0" smtClean="0"/>
                <a:t>Fuentes de </a:t>
              </a:r>
              <a:r>
                <a:rPr lang="en-US" sz="2400" dirty="0" err="1" smtClean="0"/>
                <a:t>Emisión</a:t>
              </a:r>
              <a:endParaRPr lang="en-US" sz="2400" dirty="0"/>
            </a:p>
          </p:txBody>
        </p:sp>
        <p:grpSp>
          <p:nvGrpSpPr>
            <p:cNvPr id="21" name="Agrupar 20"/>
            <p:cNvGrpSpPr>
              <a:grpSpLocks noChangeAspect="1"/>
            </p:cNvGrpSpPr>
            <p:nvPr/>
          </p:nvGrpSpPr>
          <p:grpSpPr>
            <a:xfrm>
              <a:off x="8078373" y="3544885"/>
              <a:ext cx="1972935" cy="2892253"/>
              <a:chOff x="1891700" y="2016304"/>
              <a:chExt cx="2338780" cy="3626992"/>
            </a:xfrm>
          </p:grpSpPr>
          <p:pic>
            <p:nvPicPr>
              <p:cNvPr id="22" name="Imagen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1700" y="2016304"/>
                <a:ext cx="2338158" cy="1758482"/>
              </a:xfrm>
              <a:prstGeom prst="rect">
                <a:avLst/>
              </a:prstGeom>
            </p:spPr>
          </p:pic>
          <p:pic>
            <p:nvPicPr>
              <p:cNvPr id="23" name="Imagen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1700" y="3914802"/>
                <a:ext cx="2338780" cy="1728494"/>
              </a:xfrm>
              <a:prstGeom prst="rect">
                <a:avLst/>
              </a:prstGeom>
            </p:spPr>
          </p:pic>
        </p:grpSp>
        <p:sp>
          <p:nvSpPr>
            <p:cNvPr id="24" name="CuadroTexto 23"/>
            <p:cNvSpPr txBox="1"/>
            <p:nvPr/>
          </p:nvSpPr>
          <p:spPr>
            <a:xfrm>
              <a:off x="7902294" y="2970453"/>
              <a:ext cx="1973027" cy="615553"/>
            </a:xfrm>
            <a:prstGeom prst="rect">
              <a:avLst/>
            </a:prstGeom>
          </p:spPr>
          <p:txBody>
            <a:bodyPr wrap="square">
              <a:spAutoFit/>
            </a:bodyPr>
            <a:lstStyle>
              <a:defPPr>
                <a:defRPr lang="es-ES_tradnl"/>
              </a:defPPr>
              <a:lvl1pPr algn="ctr"/>
            </a:lstStyle>
            <a:p>
              <a:r>
                <a:rPr lang="es-ES_tradnl" dirty="0" smtClean="0"/>
                <a:t>Natural: </a:t>
              </a:r>
              <a:r>
                <a:rPr lang="es-ES_tradnl" sz="1600" dirty="0" smtClean="0"/>
                <a:t>biológico </a:t>
              </a:r>
              <a:r>
                <a:rPr lang="es-ES_tradnl" sz="1600" dirty="0"/>
                <a:t>plantas/insectos</a:t>
              </a:r>
            </a:p>
          </p:txBody>
        </p:sp>
        <p:grpSp>
          <p:nvGrpSpPr>
            <p:cNvPr id="26" name="Agrupar 25"/>
            <p:cNvGrpSpPr>
              <a:grpSpLocks noChangeAspect="1"/>
            </p:cNvGrpSpPr>
            <p:nvPr/>
          </p:nvGrpSpPr>
          <p:grpSpPr>
            <a:xfrm>
              <a:off x="10095845" y="3552292"/>
              <a:ext cx="1836446" cy="2893536"/>
              <a:chOff x="4319311" y="1963475"/>
              <a:chExt cx="2357785" cy="3716772"/>
            </a:xfrm>
          </p:grpSpPr>
          <p:pic>
            <p:nvPicPr>
              <p:cNvPr id="27" name="Imagen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9311" y="1963475"/>
                <a:ext cx="2357785" cy="1758483"/>
              </a:xfrm>
              <a:prstGeom prst="rect">
                <a:avLst/>
              </a:prstGeom>
            </p:spPr>
          </p:pic>
          <p:grpSp>
            <p:nvGrpSpPr>
              <p:cNvPr id="28" name="Agrupar 27"/>
              <p:cNvGrpSpPr/>
              <p:nvPr/>
            </p:nvGrpSpPr>
            <p:grpSpPr>
              <a:xfrm>
                <a:off x="4319311" y="3921764"/>
                <a:ext cx="2341333" cy="1758483"/>
                <a:chOff x="5034766" y="3765905"/>
                <a:chExt cx="2875936" cy="2880002"/>
              </a:xfrm>
            </p:grpSpPr>
            <p:pic>
              <p:nvPicPr>
                <p:cNvPr id="29" name="Imagen 28"/>
                <p:cNvPicPr>
                  <a:picLocks noChangeAspect="1"/>
                </p:cNvPicPr>
                <p:nvPr/>
              </p:nvPicPr>
              <p:blipFill rotWithShape="1">
                <a:blip r:embed="rId9" cstate="print">
                  <a:extLst>
                    <a:ext uri="{28A0092B-C50C-407E-A947-70E740481C1C}">
                      <a14:useLocalDpi xmlns:a14="http://schemas.microsoft.com/office/drawing/2010/main" val="0"/>
                    </a:ext>
                  </a:extLst>
                </a:blip>
                <a:srcRect l="55989" t="24666" r="18820" b="41699"/>
                <a:stretch/>
              </p:blipFill>
              <p:spPr>
                <a:xfrm>
                  <a:off x="5034766" y="3765905"/>
                  <a:ext cx="2875936" cy="2880002"/>
                </a:xfrm>
                <a:prstGeom prst="rect">
                  <a:avLst/>
                </a:prstGeom>
              </p:spPr>
            </p:pic>
            <p:sp>
              <p:nvSpPr>
                <p:cNvPr id="30" name="Rectángulo 29"/>
                <p:cNvSpPr/>
                <p:nvPr/>
              </p:nvSpPr>
              <p:spPr>
                <a:xfrm>
                  <a:off x="5595850" y="5672867"/>
                  <a:ext cx="1922092" cy="4628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dirty="0"/>
                    <a:t>12 µm</a:t>
                  </a:r>
                </a:p>
              </p:txBody>
            </p:sp>
            <p:cxnSp>
              <p:nvCxnSpPr>
                <p:cNvPr id="31" name="Conector recto 30"/>
                <p:cNvCxnSpPr/>
                <p:nvPr/>
              </p:nvCxnSpPr>
              <p:spPr>
                <a:xfrm flipV="1">
                  <a:off x="5587149" y="5622754"/>
                  <a:ext cx="17279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 name="Rectángulo 1"/>
            <p:cNvSpPr/>
            <p:nvPr/>
          </p:nvSpPr>
          <p:spPr>
            <a:xfrm>
              <a:off x="9837951" y="2751530"/>
              <a:ext cx="2403595" cy="861774"/>
            </a:xfrm>
            <a:prstGeom prst="rect">
              <a:avLst/>
            </a:prstGeom>
          </p:spPr>
          <p:txBody>
            <a:bodyPr wrap="square">
              <a:spAutoFit/>
            </a:bodyPr>
            <a:lstStyle/>
            <a:p>
              <a:pPr algn="ctr"/>
              <a:r>
                <a:rPr lang="es-ES_tradnl" sz="1700" dirty="0" smtClean="0"/>
                <a:t>Natural/Antropogénico:</a:t>
              </a:r>
            </a:p>
            <a:p>
              <a:pPr algn="ctr"/>
              <a:r>
                <a:rPr lang="es-ES_tradnl" sz="1600" dirty="0" smtClean="0"/>
                <a:t>Resuspensión polvo suelo por viento y vehículos</a:t>
              </a:r>
              <a:endParaRPr lang="es-ES_tradnl" sz="1600" dirty="0"/>
            </a:p>
          </p:txBody>
        </p:sp>
        <p:grpSp>
          <p:nvGrpSpPr>
            <p:cNvPr id="32" name="Agrupar 31"/>
            <p:cNvGrpSpPr>
              <a:grpSpLocks noChangeAspect="1"/>
            </p:cNvGrpSpPr>
            <p:nvPr/>
          </p:nvGrpSpPr>
          <p:grpSpPr>
            <a:xfrm>
              <a:off x="8079212" y="1134672"/>
              <a:ext cx="3852000" cy="1576806"/>
              <a:chOff x="4571471" y="3577839"/>
              <a:chExt cx="4308989" cy="1763884"/>
            </a:xfrm>
          </p:grpSpPr>
          <p:pic>
            <p:nvPicPr>
              <p:cNvPr id="33" name="Imagen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1471" y="3583241"/>
                <a:ext cx="2094434" cy="1758482"/>
              </a:xfrm>
              <a:prstGeom prst="rect">
                <a:avLst/>
              </a:prstGeom>
            </p:spPr>
          </p:pic>
          <p:grpSp>
            <p:nvGrpSpPr>
              <p:cNvPr id="34" name="Agrupar 33"/>
              <p:cNvGrpSpPr>
                <a:grpSpLocks noChangeAspect="1"/>
              </p:cNvGrpSpPr>
              <p:nvPr/>
            </p:nvGrpSpPr>
            <p:grpSpPr>
              <a:xfrm>
                <a:off x="6722315" y="3577839"/>
                <a:ext cx="2158145" cy="1758482"/>
                <a:chOff x="1536173" y="1744917"/>
                <a:chExt cx="3511571" cy="2861268"/>
              </a:xfrm>
            </p:grpSpPr>
            <p:pic>
              <p:nvPicPr>
                <p:cNvPr id="35" name="Imagen 34"/>
                <p:cNvPicPr>
                  <a:picLocks noChangeAspect="1"/>
                </p:cNvPicPr>
                <p:nvPr/>
              </p:nvPicPr>
              <p:blipFill rotWithShape="1">
                <a:blip r:embed="rId11" cstate="print">
                  <a:extLst>
                    <a:ext uri="{28A0092B-C50C-407E-A947-70E740481C1C}">
                      <a14:useLocalDpi xmlns:a14="http://schemas.microsoft.com/office/drawing/2010/main" val="0"/>
                    </a:ext>
                  </a:extLst>
                </a:blip>
                <a:srcRect l="57430" t="27273" r="27261" b="56096"/>
                <a:stretch/>
              </p:blipFill>
              <p:spPr>
                <a:xfrm>
                  <a:off x="1536173" y="1744917"/>
                  <a:ext cx="3511571" cy="2861268"/>
                </a:xfrm>
                <a:prstGeom prst="rect">
                  <a:avLst/>
                </a:prstGeom>
              </p:spPr>
            </p:pic>
            <p:sp>
              <p:nvSpPr>
                <p:cNvPr id="36" name="Rectángulo 35"/>
                <p:cNvSpPr/>
                <p:nvPr/>
              </p:nvSpPr>
              <p:spPr>
                <a:xfrm>
                  <a:off x="3125652" y="4143293"/>
                  <a:ext cx="1922092" cy="4628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dirty="0"/>
                    <a:t>10 µm</a:t>
                  </a:r>
                </a:p>
              </p:txBody>
            </p:sp>
            <p:cxnSp>
              <p:nvCxnSpPr>
                <p:cNvPr id="37" name="Conector recto 36"/>
                <p:cNvCxnSpPr/>
                <p:nvPr/>
              </p:nvCxnSpPr>
              <p:spPr>
                <a:xfrm flipV="1">
                  <a:off x="3078396" y="4045441"/>
                  <a:ext cx="1728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8" name="Rectángulo 37"/>
            <p:cNvSpPr/>
            <p:nvPr/>
          </p:nvSpPr>
          <p:spPr>
            <a:xfrm>
              <a:off x="7977106" y="786165"/>
              <a:ext cx="4038416" cy="369332"/>
            </a:xfrm>
            <a:prstGeom prst="rect">
              <a:avLst/>
            </a:prstGeom>
          </p:spPr>
          <p:txBody>
            <a:bodyPr wrap="square">
              <a:spAutoFit/>
            </a:bodyPr>
            <a:lstStyle/>
            <a:p>
              <a:pPr algn="ctr"/>
              <a:r>
                <a:rPr lang="es-ES_tradnl" dirty="0" smtClean="0"/>
                <a:t>Antropogénico: </a:t>
              </a:r>
              <a:r>
                <a:rPr lang="es-ES_tradnl" sz="1600" dirty="0" smtClean="0"/>
                <a:t>quema de combustibles</a:t>
              </a:r>
              <a:endParaRPr lang="es-ES_tradnl" dirty="0"/>
            </a:p>
          </p:txBody>
        </p:sp>
      </p:grpSp>
      <p:sp>
        <p:nvSpPr>
          <p:cNvPr id="6" name="Rectángulo 5"/>
          <p:cNvSpPr/>
          <p:nvPr/>
        </p:nvSpPr>
        <p:spPr>
          <a:xfrm>
            <a:off x="250815" y="1362808"/>
            <a:ext cx="3299054" cy="1089529"/>
          </a:xfrm>
          <a:prstGeom prst="rect">
            <a:avLst/>
          </a:prstGeom>
        </p:spPr>
        <p:txBody>
          <a:bodyPr vert="horz" wrap="square" lIns="91440" tIns="45720" rIns="91440" bIns="45720" rtlCol="0" anchor="ctr">
            <a:spAutoFit/>
          </a:bodyPr>
          <a:lstStyle/>
          <a:p>
            <a:pPr>
              <a:lnSpc>
                <a:spcPct val="90000"/>
              </a:lnSpc>
              <a:spcBef>
                <a:spcPct val="0"/>
              </a:spcBef>
            </a:pPr>
            <a:r>
              <a:rPr lang="en-US" sz="3600" b="1" spc="100" dirty="0">
                <a:latin typeface="Covered By Your Grace" pitchFamily="2" charset="0"/>
                <a:ea typeface="+mj-ea"/>
                <a:cs typeface="+mj-cs"/>
              </a:rPr>
              <a:t>Material Particulado</a:t>
            </a:r>
          </a:p>
        </p:txBody>
      </p:sp>
    </p:spTree>
    <p:extLst>
      <p:ext uri="{BB962C8B-B14F-4D97-AF65-F5344CB8AC3E}">
        <p14:creationId xmlns:p14="http://schemas.microsoft.com/office/powerpoint/2010/main" val="2134887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105055" y="1153081"/>
            <a:ext cx="4424933" cy="2015936"/>
          </a:xfrm>
          <a:prstGeom prst="rect">
            <a:avLst/>
          </a:prstGeom>
        </p:spPr>
        <p:txBody>
          <a:bodyPr wrap="square">
            <a:spAutoFit/>
          </a:bodyPr>
          <a:lstStyle/>
          <a:p>
            <a:pPr>
              <a:lnSpc>
                <a:spcPct val="150000"/>
              </a:lnSpc>
              <a:spcBef>
                <a:spcPts val="1200"/>
              </a:spcBef>
            </a:pPr>
            <a:r>
              <a:rPr lang="es-ES" sz="2400" dirty="0">
                <a:latin typeface="Arial" charset="0"/>
                <a:ea typeface="Arial" charset="0"/>
                <a:cs typeface="Arial" charset="0"/>
              </a:rPr>
              <a:t> </a:t>
            </a:r>
            <a:r>
              <a:rPr lang="es-ES" sz="2800" b="1" dirty="0">
                <a:solidFill>
                  <a:srgbClr val="FF0000"/>
                </a:solidFill>
                <a:latin typeface="Arial" charset="0"/>
                <a:ea typeface="Arial" charset="0"/>
                <a:cs typeface="Arial" charset="0"/>
              </a:rPr>
              <a:t>SO</a:t>
            </a:r>
            <a:r>
              <a:rPr lang="es-ES" sz="2800" b="1" baseline="-25000" dirty="0">
                <a:solidFill>
                  <a:srgbClr val="FF0000"/>
                </a:solidFill>
                <a:latin typeface="Arial" charset="0"/>
                <a:ea typeface="Arial" charset="0"/>
                <a:cs typeface="Arial" charset="0"/>
              </a:rPr>
              <a:t>2</a:t>
            </a:r>
            <a:r>
              <a:rPr lang="es-ES" sz="2000" b="1" dirty="0">
                <a:latin typeface="Arial" charset="0"/>
                <a:ea typeface="Arial" charset="0"/>
                <a:cs typeface="Arial" charset="0"/>
              </a:rPr>
              <a:t> </a:t>
            </a:r>
            <a:r>
              <a:rPr lang="es-ES" dirty="0">
                <a:latin typeface="Arial" charset="0"/>
                <a:ea typeface="Arial" charset="0"/>
                <a:cs typeface="Arial" charset="0"/>
              </a:rPr>
              <a:t>+ OH· → HOSO</a:t>
            </a:r>
            <a:r>
              <a:rPr lang="es-ES" baseline="-25000" dirty="0">
                <a:latin typeface="Arial" charset="0"/>
                <a:ea typeface="Arial" charset="0"/>
                <a:cs typeface="Arial" charset="0"/>
              </a:rPr>
              <a:t>2</a:t>
            </a:r>
            <a:endParaRPr lang="es-ES" dirty="0">
              <a:latin typeface="Arial" charset="0"/>
              <a:ea typeface="Arial" charset="0"/>
              <a:cs typeface="Arial" charset="0"/>
            </a:endParaRPr>
          </a:p>
          <a:p>
            <a:pPr>
              <a:lnSpc>
                <a:spcPct val="150000"/>
              </a:lnSpc>
              <a:spcBef>
                <a:spcPts val="1200"/>
              </a:spcBef>
            </a:pPr>
            <a:r>
              <a:rPr lang="es-ES" dirty="0">
                <a:latin typeface="Arial" charset="0"/>
                <a:ea typeface="Arial" charset="0"/>
                <a:cs typeface="Arial" charset="0"/>
              </a:rPr>
              <a:t>HOSO</a:t>
            </a:r>
            <a:r>
              <a:rPr lang="es-ES" baseline="-25000" dirty="0">
                <a:latin typeface="Arial" charset="0"/>
                <a:ea typeface="Arial" charset="0"/>
                <a:cs typeface="Arial" charset="0"/>
              </a:rPr>
              <a:t>2</a:t>
            </a:r>
            <a:r>
              <a:rPr lang="es-ES" dirty="0">
                <a:latin typeface="Arial" charset="0"/>
                <a:ea typeface="Arial" charset="0"/>
                <a:cs typeface="Arial" charset="0"/>
              </a:rPr>
              <a:t>· + O</a:t>
            </a:r>
            <a:r>
              <a:rPr lang="es-ES" baseline="-25000" dirty="0">
                <a:latin typeface="Arial" charset="0"/>
                <a:ea typeface="Arial" charset="0"/>
                <a:cs typeface="Arial" charset="0"/>
              </a:rPr>
              <a:t>2</a:t>
            </a:r>
            <a:r>
              <a:rPr lang="es-ES" dirty="0">
                <a:latin typeface="Arial" charset="0"/>
                <a:ea typeface="Arial" charset="0"/>
                <a:cs typeface="Arial" charset="0"/>
              </a:rPr>
              <a:t> → HO</a:t>
            </a:r>
            <a:r>
              <a:rPr lang="es-ES" baseline="-25000" dirty="0">
                <a:latin typeface="Arial" charset="0"/>
                <a:ea typeface="Arial" charset="0"/>
                <a:cs typeface="Arial" charset="0"/>
              </a:rPr>
              <a:t>2</a:t>
            </a:r>
            <a:r>
              <a:rPr lang="es-ES" dirty="0">
                <a:latin typeface="Arial" charset="0"/>
                <a:ea typeface="Arial" charset="0"/>
                <a:cs typeface="Arial" charset="0"/>
              </a:rPr>
              <a:t>· + SO</a:t>
            </a:r>
            <a:r>
              <a:rPr lang="es-ES" baseline="-25000" dirty="0">
                <a:latin typeface="Arial" charset="0"/>
                <a:ea typeface="Arial" charset="0"/>
                <a:cs typeface="Arial" charset="0"/>
              </a:rPr>
              <a:t>3</a:t>
            </a:r>
            <a:endParaRPr lang="es-ES" dirty="0">
              <a:latin typeface="Arial" charset="0"/>
              <a:ea typeface="Arial" charset="0"/>
              <a:cs typeface="Arial" charset="0"/>
            </a:endParaRPr>
          </a:p>
          <a:p>
            <a:pPr>
              <a:lnSpc>
                <a:spcPct val="150000"/>
              </a:lnSpc>
              <a:spcBef>
                <a:spcPts val="1200"/>
              </a:spcBef>
            </a:pPr>
            <a:r>
              <a:rPr lang="es-ES" dirty="0">
                <a:latin typeface="Arial" charset="0"/>
                <a:ea typeface="Arial" charset="0"/>
                <a:cs typeface="Arial" charset="0"/>
              </a:rPr>
              <a:t>(H</a:t>
            </a:r>
            <a:r>
              <a:rPr lang="es-ES" baseline="-25000" dirty="0">
                <a:latin typeface="Arial" charset="0"/>
                <a:ea typeface="Arial" charset="0"/>
                <a:cs typeface="Arial" charset="0"/>
              </a:rPr>
              <a:t>2</a:t>
            </a:r>
            <a:r>
              <a:rPr lang="es-ES" dirty="0">
                <a:latin typeface="Arial" charset="0"/>
                <a:ea typeface="Arial" charset="0"/>
                <a:cs typeface="Arial" charset="0"/>
              </a:rPr>
              <a:t>SO</a:t>
            </a:r>
            <a:r>
              <a:rPr lang="es-ES" baseline="-25000" dirty="0">
                <a:latin typeface="Arial" charset="0"/>
                <a:ea typeface="Arial" charset="0"/>
                <a:cs typeface="Arial" charset="0"/>
              </a:rPr>
              <a:t>4</a:t>
            </a:r>
            <a:r>
              <a:rPr lang="es-ES" dirty="0">
                <a:latin typeface="Arial" charset="0"/>
                <a:ea typeface="Arial" charset="0"/>
                <a:cs typeface="Arial" charset="0"/>
              </a:rPr>
              <a:t>) .SO</a:t>
            </a:r>
            <a:r>
              <a:rPr lang="es-ES" baseline="-25000" dirty="0">
                <a:latin typeface="Arial" charset="0"/>
                <a:ea typeface="Arial" charset="0"/>
                <a:cs typeface="Arial" charset="0"/>
              </a:rPr>
              <a:t>3</a:t>
            </a:r>
            <a:r>
              <a:rPr lang="es-ES" dirty="0">
                <a:latin typeface="Arial" charset="0"/>
                <a:ea typeface="Arial" charset="0"/>
                <a:cs typeface="Arial" charset="0"/>
              </a:rPr>
              <a:t>(g) + H</a:t>
            </a:r>
            <a:r>
              <a:rPr lang="es-ES" baseline="-25000" dirty="0">
                <a:latin typeface="Arial" charset="0"/>
                <a:ea typeface="Arial" charset="0"/>
                <a:cs typeface="Arial" charset="0"/>
              </a:rPr>
              <a:t>2</a:t>
            </a:r>
            <a:r>
              <a:rPr lang="es-ES" dirty="0">
                <a:latin typeface="Arial" charset="0"/>
                <a:ea typeface="Arial" charset="0"/>
                <a:cs typeface="Arial" charset="0"/>
              </a:rPr>
              <a:t>O (l) → </a:t>
            </a:r>
            <a:r>
              <a:rPr lang="es-ES" sz="2400" dirty="0" smtClean="0">
                <a:solidFill>
                  <a:srgbClr val="FF0000"/>
                </a:solidFill>
                <a:latin typeface="Arial" charset="0"/>
                <a:ea typeface="Arial" charset="0"/>
                <a:cs typeface="Arial" charset="0"/>
              </a:rPr>
              <a:t>H</a:t>
            </a:r>
            <a:r>
              <a:rPr lang="es-ES" sz="2400" baseline="-25000" dirty="0" smtClean="0">
                <a:solidFill>
                  <a:srgbClr val="FF0000"/>
                </a:solidFill>
                <a:latin typeface="Arial" charset="0"/>
                <a:ea typeface="Arial" charset="0"/>
                <a:cs typeface="Arial" charset="0"/>
              </a:rPr>
              <a:t>2</a:t>
            </a:r>
            <a:r>
              <a:rPr lang="es-ES" sz="2400" dirty="0" smtClean="0">
                <a:solidFill>
                  <a:srgbClr val="FF0000"/>
                </a:solidFill>
                <a:latin typeface="Arial" charset="0"/>
                <a:ea typeface="Arial" charset="0"/>
                <a:cs typeface="Arial" charset="0"/>
              </a:rPr>
              <a:t>SO</a:t>
            </a:r>
            <a:r>
              <a:rPr lang="es-ES" sz="2400" baseline="-25000" dirty="0" smtClean="0">
                <a:solidFill>
                  <a:srgbClr val="FF0000"/>
                </a:solidFill>
                <a:latin typeface="Arial" charset="0"/>
                <a:ea typeface="Arial" charset="0"/>
                <a:cs typeface="Arial" charset="0"/>
              </a:rPr>
              <a:t>4</a:t>
            </a:r>
            <a:r>
              <a:rPr lang="es-ES" sz="2400" dirty="0" smtClean="0">
                <a:solidFill>
                  <a:srgbClr val="FF0000"/>
                </a:solidFill>
                <a:latin typeface="Arial" charset="0"/>
                <a:ea typeface="Arial" charset="0"/>
                <a:cs typeface="Arial" charset="0"/>
              </a:rPr>
              <a:t>(l</a:t>
            </a:r>
            <a:r>
              <a:rPr lang="es-ES" sz="2400" dirty="0">
                <a:solidFill>
                  <a:srgbClr val="FF0000"/>
                </a:solidFill>
                <a:latin typeface="Arial" charset="0"/>
                <a:ea typeface="Arial" charset="0"/>
                <a:cs typeface="Arial" charset="0"/>
              </a:rPr>
              <a:t>)</a:t>
            </a:r>
            <a:endParaRPr lang="es-ES_tradnl" sz="2400" dirty="0">
              <a:solidFill>
                <a:srgbClr val="FF0000"/>
              </a:solidFill>
              <a:latin typeface="Arial" charset="0"/>
              <a:ea typeface="Arial" charset="0"/>
              <a:cs typeface="Arial" charset="0"/>
            </a:endParaRPr>
          </a:p>
        </p:txBody>
      </p:sp>
      <p:sp>
        <p:nvSpPr>
          <p:cNvPr id="22" name="Rectángulo 21"/>
          <p:cNvSpPr/>
          <p:nvPr/>
        </p:nvSpPr>
        <p:spPr>
          <a:xfrm>
            <a:off x="208386" y="3746867"/>
            <a:ext cx="3486159" cy="1826141"/>
          </a:xfrm>
          <a:prstGeom prst="rect">
            <a:avLst/>
          </a:prstGeom>
        </p:spPr>
        <p:txBody>
          <a:bodyPr wrap="square">
            <a:spAutoFit/>
          </a:bodyPr>
          <a:lstStyle/>
          <a:p>
            <a:pPr>
              <a:lnSpc>
                <a:spcPct val="150000"/>
              </a:lnSpc>
              <a:spcBef>
                <a:spcPts val="1200"/>
              </a:spcBef>
            </a:pPr>
            <a:r>
              <a:rPr lang="es-ES" sz="2800" b="1" dirty="0">
                <a:solidFill>
                  <a:srgbClr val="FF0000"/>
                </a:solidFill>
                <a:latin typeface="Arial" charset="0"/>
                <a:ea typeface="Arial" charset="0"/>
                <a:cs typeface="Arial" charset="0"/>
              </a:rPr>
              <a:t>2NO</a:t>
            </a:r>
            <a:r>
              <a:rPr lang="es-ES" dirty="0">
                <a:latin typeface="Arial" charset="0"/>
                <a:ea typeface="Arial" charset="0"/>
                <a:cs typeface="Arial" charset="0"/>
              </a:rPr>
              <a:t> + O</a:t>
            </a:r>
            <a:r>
              <a:rPr lang="es-ES" baseline="-25000" dirty="0">
                <a:latin typeface="Arial" charset="0"/>
                <a:ea typeface="Arial" charset="0"/>
                <a:cs typeface="Arial" charset="0"/>
              </a:rPr>
              <a:t>2</a:t>
            </a:r>
            <a:r>
              <a:rPr lang="es-ES" dirty="0">
                <a:latin typeface="Arial" charset="0"/>
                <a:ea typeface="Arial" charset="0"/>
                <a:cs typeface="Arial" charset="0"/>
              </a:rPr>
              <a:t> </a:t>
            </a:r>
            <a:r>
              <a:rPr lang="es-ES" dirty="0">
                <a:solidFill>
                  <a:srgbClr val="333333"/>
                </a:solidFill>
                <a:latin typeface="Arial" charset="0"/>
                <a:ea typeface="Arial" charset="0"/>
                <a:cs typeface="Arial" charset="0"/>
              </a:rPr>
              <a:t>↔</a:t>
            </a:r>
            <a:r>
              <a:rPr lang="es-ES" dirty="0">
                <a:latin typeface="Arial" charset="0"/>
                <a:ea typeface="Arial" charset="0"/>
                <a:cs typeface="Arial" charset="0"/>
              </a:rPr>
              <a:t> 2NO</a:t>
            </a:r>
            <a:r>
              <a:rPr lang="es-ES" baseline="-25000" dirty="0">
                <a:latin typeface="Arial" charset="0"/>
                <a:ea typeface="Arial" charset="0"/>
                <a:cs typeface="Arial" charset="0"/>
              </a:rPr>
              <a:t>2</a:t>
            </a:r>
            <a:endParaRPr lang="pt-BR" dirty="0">
              <a:latin typeface="Arial" charset="0"/>
              <a:ea typeface="Arial" charset="0"/>
              <a:cs typeface="Arial" charset="0"/>
            </a:endParaRPr>
          </a:p>
          <a:p>
            <a:pPr>
              <a:lnSpc>
                <a:spcPct val="150000"/>
              </a:lnSpc>
              <a:spcBef>
                <a:spcPts val="1200"/>
              </a:spcBef>
            </a:pPr>
            <a:r>
              <a:rPr lang="pt-BR" dirty="0">
                <a:latin typeface="Arial" charset="0"/>
                <a:ea typeface="Arial" charset="0"/>
                <a:cs typeface="Arial" charset="0"/>
              </a:rPr>
              <a:t>OH + NO</a:t>
            </a:r>
            <a:r>
              <a:rPr lang="pt-BR" baseline="-25000" dirty="0">
                <a:latin typeface="Arial" charset="0"/>
                <a:ea typeface="Arial" charset="0"/>
                <a:cs typeface="Arial" charset="0"/>
              </a:rPr>
              <a:t>2</a:t>
            </a:r>
            <a:r>
              <a:rPr lang="pt-BR" dirty="0">
                <a:latin typeface="Arial" charset="0"/>
                <a:ea typeface="Arial" charset="0"/>
                <a:cs typeface="Arial" charset="0"/>
              </a:rPr>
              <a:t>  </a:t>
            </a:r>
            <a:r>
              <a:rPr lang="es-ES" dirty="0">
                <a:latin typeface="Arial" charset="0"/>
                <a:ea typeface="Arial" charset="0"/>
                <a:cs typeface="Arial" charset="0"/>
              </a:rPr>
              <a:t>↔</a:t>
            </a:r>
            <a:r>
              <a:rPr lang="pt-BR" dirty="0">
                <a:latin typeface="Arial" charset="0"/>
                <a:ea typeface="Arial" charset="0"/>
                <a:cs typeface="Arial" charset="0"/>
              </a:rPr>
              <a:t>   HNO</a:t>
            </a:r>
            <a:r>
              <a:rPr lang="pt-BR" baseline="30000" dirty="0">
                <a:latin typeface="Arial" charset="0"/>
                <a:ea typeface="Arial" charset="0"/>
                <a:cs typeface="Arial" charset="0"/>
              </a:rPr>
              <a:t>3</a:t>
            </a:r>
            <a:r>
              <a:rPr lang="pt-BR" dirty="0">
                <a:latin typeface="Arial" charset="0"/>
                <a:ea typeface="Arial" charset="0"/>
                <a:cs typeface="Arial" charset="0"/>
              </a:rPr>
              <a:t> 	</a:t>
            </a:r>
            <a:endParaRPr lang="es-ES" dirty="0">
              <a:latin typeface="Arial" charset="0"/>
              <a:ea typeface="Arial" charset="0"/>
              <a:cs typeface="Arial" charset="0"/>
            </a:endParaRPr>
          </a:p>
          <a:p>
            <a:pPr>
              <a:lnSpc>
                <a:spcPct val="150000"/>
              </a:lnSpc>
              <a:spcBef>
                <a:spcPts val="1200"/>
              </a:spcBef>
            </a:pPr>
            <a:r>
              <a:rPr lang="pt-BR" dirty="0">
                <a:latin typeface="Arial" charset="0"/>
                <a:ea typeface="Arial" charset="0"/>
                <a:cs typeface="Arial" charset="0"/>
              </a:rPr>
              <a:t>HO</a:t>
            </a:r>
            <a:r>
              <a:rPr lang="pt-BR" baseline="-25000" dirty="0">
                <a:latin typeface="Arial" charset="0"/>
                <a:ea typeface="Arial" charset="0"/>
                <a:cs typeface="Arial" charset="0"/>
              </a:rPr>
              <a:t>2</a:t>
            </a:r>
            <a:r>
              <a:rPr lang="pt-BR" dirty="0">
                <a:latin typeface="Arial" charset="0"/>
                <a:ea typeface="Arial" charset="0"/>
                <a:cs typeface="Arial" charset="0"/>
              </a:rPr>
              <a:t> + NO</a:t>
            </a:r>
            <a:r>
              <a:rPr lang="pt-BR" baseline="-25000" dirty="0">
                <a:latin typeface="Arial" charset="0"/>
                <a:ea typeface="Arial" charset="0"/>
                <a:cs typeface="Arial" charset="0"/>
              </a:rPr>
              <a:t>2</a:t>
            </a:r>
            <a:r>
              <a:rPr lang="pt-BR" dirty="0">
                <a:latin typeface="Arial" charset="0"/>
                <a:ea typeface="Arial" charset="0"/>
                <a:cs typeface="Arial" charset="0"/>
              </a:rPr>
              <a:t> </a:t>
            </a:r>
            <a:r>
              <a:rPr lang="es-ES" dirty="0">
                <a:latin typeface="Arial" charset="0"/>
                <a:ea typeface="Arial" charset="0"/>
                <a:cs typeface="Arial" charset="0"/>
              </a:rPr>
              <a:t>↔</a:t>
            </a:r>
            <a:r>
              <a:rPr lang="pt-BR" dirty="0">
                <a:latin typeface="Arial" charset="0"/>
                <a:ea typeface="Arial" charset="0"/>
                <a:cs typeface="Arial" charset="0"/>
              </a:rPr>
              <a:t>   HO</a:t>
            </a:r>
            <a:r>
              <a:rPr lang="pt-BR" baseline="-25000" dirty="0">
                <a:latin typeface="Arial" charset="0"/>
                <a:ea typeface="Arial" charset="0"/>
                <a:cs typeface="Arial" charset="0"/>
              </a:rPr>
              <a:t>2</a:t>
            </a:r>
            <a:r>
              <a:rPr lang="pt-BR" dirty="0">
                <a:latin typeface="Arial" charset="0"/>
                <a:ea typeface="Arial" charset="0"/>
                <a:cs typeface="Arial" charset="0"/>
              </a:rPr>
              <a:t>NO</a:t>
            </a:r>
            <a:r>
              <a:rPr lang="pt-BR" baseline="-25000" dirty="0">
                <a:latin typeface="Arial" charset="0"/>
                <a:ea typeface="Arial" charset="0"/>
                <a:cs typeface="Arial" charset="0"/>
              </a:rPr>
              <a:t>2</a:t>
            </a:r>
            <a:r>
              <a:rPr lang="pt-BR" dirty="0">
                <a:latin typeface="Arial" charset="0"/>
                <a:ea typeface="Arial" charset="0"/>
                <a:cs typeface="Arial" charset="0"/>
              </a:rPr>
              <a:t> </a:t>
            </a:r>
            <a:endParaRPr lang="es-ES" dirty="0">
              <a:latin typeface="Arial" charset="0"/>
              <a:ea typeface="Arial" charset="0"/>
              <a:cs typeface="Arial" charset="0"/>
            </a:endParaRPr>
          </a:p>
        </p:txBody>
      </p:sp>
      <p:sp>
        <p:nvSpPr>
          <p:cNvPr id="6" name="Rectángulo 5"/>
          <p:cNvSpPr/>
          <p:nvPr/>
        </p:nvSpPr>
        <p:spPr>
          <a:xfrm>
            <a:off x="233363" y="5573008"/>
            <a:ext cx="3222923" cy="646331"/>
          </a:xfrm>
          <a:prstGeom prst="rect">
            <a:avLst/>
          </a:prstGeom>
        </p:spPr>
        <p:txBody>
          <a:bodyPr wrap="square">
            <a:spAutoFit/>
          </a:bodyPr>
          <a:lstStyle/>
          <a:p>
            <a:pPr>
              <a:lnSpc>
                <a:spcPct val="150000"/>
              </a:lnSpc>
              <a:spcBef>
                <a:spcPts val="1200"/>
              </a:spcBef>
            </a:pPr>
            <a:r>
              <a:rPr lang="pt-BR" dirty="0">
                <a:latin typeface="Arial" charset="0"/>
                <a:ea typeface="Arial" charset="0"/>
                <a:cs typeface="Arial" charset="0"/>
              </a:rPr>
              <a:t>OH + NO    </a:t>
            </a:r>
            <a:r>
              <a:rPr lang="es-ES" dirty="0">
                <a:latin typeface="Arial" charset="0"/>
                <a:ea typeface="Arial" charset="0"/>
                <a:cs typeface="Arial" charset="0"/>
              </a:rPr>
              <a:t>↔</a:t>
            </a:r>
            <a:r>
              <a:rPr lang="pt-BR" dirty="0">
                <a:latin typeface="Arial" charset="0"/>
                <a:ea typeface="Arial" charset="0"/>
                <a:cs typeface="Arial" charset="0"/>
              </a:rPr>
              <a:t>   </a:t>
            </a:r>
            <a:r>
              <a:rPr lang="pt-BR" sz="2400" dirty="0" smtClean="0">
                <a:solidFill>
                  <a:srgbClr val="FF0000"/>
                </a:solidFill>
                <a:latin typeface="Arial" charset="0"/>
                <a:ea typeface="Arial" charset="0"/>
                <a:cs typeface="Arial" charset="0"/>
              </a:rPr>
              <a:t>HONO</a:t>
            </a:r>
            <a:endParaRPr lang="es-ES" sz="2400" dirty="0">
              <a:latin typeface="Arial" charset="0"/>
              <a:ea typeface="Arial" charset="0"/>
              <a:cs typeface="Arial" charset="0"/>
            </a:endParaRPr>
          </a:p>
        </p:txBody>
      </p:sp>
      <p:sp>
        <p:nvSpPr>
          <p:cNvPr id="2" name="Marcador de número de diapositiva 1"/>
          <p:cNvSpPr>
            <a:spLocks noGrp="1"/>
          </p:cNvSpPr>
          <p:nvPr>
            <p:ph type="sldNum" sz="quarter" idx="12"/>
          </p:nvPr>
        </p:nvSpPr>
        <p:spPr/>
        <p:txBody>
          <a:bodyPr/>
          <a:lstStyle/>
          <a:p>
            <a:fld id="{CC8B3BF1-7637-6047-AA82-1781691586E0}" type="slidenum">
              <a:rPr lang="es-ES_tradnl" smtClean="0"/>
              <a:t>15</a:t>
            </a:fld>
            <a:endParaRPr lang="es-ES_tradnl"/>
          </a:p>
        </p:txBody>
      </p:sp>
      <p:sp>
        <p:nvSpPr>
          <p:cNvPr id="20" name="Title 50">
            <a:extLst>
              <a:ext uri="{FF2B5EF4-FFF2-40B4-BE49-F238E27FC236}">
                <a16:creationId xmlns="" xmlns:a16="http://schemas.microsoft.com/office/drawing/2014/main" id="{D8694222-4D81-4A9A-93A2-23C89102F234}"/>
              </a:ext>
            </a:extLst>
          </p:cNvPr>
          <p:cNvSpPr txBox="1">
            <a:spLocks/>
          </p:cNvSpPr>
          <p:nvPr/>
        </p:nvSpPr>
        <p:spPr>
          <a:xfrm>
            <a:off x="206655" y="45531"/>
            <a:ext cx="5819018" cy="757130"/>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000" dirty="0" err="1" smtClean="0"/>
              <a:t>Consecuencias</a:t>
            </a:r>
            <a:r>
              <a:rPr lang="en-US" sz="2000" dirty="0" smtClean="0"/>
              <a:t> del SO</a:t>
            </a:r>
            <a:r>
              <a:rPr lang="en-US" sz="2000" baseline="-25000" dirty="0" smtClean="0"/>
              <a:t>2</a:t>
            </a:r>
            <a:r>
              <a:rPr lang="en-US" sz="2000" dirty="0" smtClean="0"/>
              <a:t> y NOx </a:t>
            </a:r>
            <a:br>
              <a:rPr lang="en-US" sz="2000" dirty="0" smtClean="0"/>
            </a:br>
            <a:r>
              <a:rPr lang="en-US" sz="2800" dirty="0" err="1" smtClean="0"/>
              <a:t>Lluvia</a:t>
            </a:r>
            <a:r>
              <a:rPr lang="en-US" sz="2800" dirty="0" smtClean="0"/>
              <a:t> </a:t>
            </a:r>
            <a:r>
              <a:rPr lang="en-US" sz="2800" dirty="0" err="1" smtClean="0"/>
              <a:t>Ácida</a:t>
            </a:r>
            <a:endParaRPr lang="en-US" sz="2800" dirty="0"/>
          </a:p>
        </p:txBody>
      </p:sp>
      <p:sp>
        <p:nvSpPr>
          <p:cNvPr id="27" name="CuadroTexto 26"/>
          <p:cNvSpPr txBox="1"/>
          <p:nvPr/>
        </p:nvSpPr>
        <p:spPr>
          <a:xfrm>
            <a:off x="113284" y="6538912"/>
            <a:ext cx="3444602" cy="276999"/>
          </a:xfrm>
          <a:prstGeom prst="rect">
            <a:avLst/>
          </a:prstGeom>
          <a:noFill/>
        </p:spPr>
        <p:txBody>
          <a:bodyPr wrap="square" rtlCol="0">
            <a:spAutoFit/>
          </a:bodyPr>
          <a:lstStyle/>
          <a:p>
            <a:r>
              <a:rPr lang="es-ES_tradnl" sz="1200" dirty="0" smtClean="0"/>
              <a:t>Miller </a:t>
            </a:r>
            <a:r>
              <a:rPr lang="es-ES_tradnl" sz="1200" dirty="0"/>
              <a:t>et al., Living in </a:t>
            </a:r>
            <a:r>
              <a:rPr lang="es-ES_tradnl" sz="1200" dirty="0" err="1"/>
              <a:t>the</a:t>
            </a:r>
            <a:r>
              <a:rPr lang="es-ES_tradnl" sz="1200" dirty="0"/>
              <a:t> </a:t>
            </a:r>
            <a:r>
              <a:rPr lang="es-ES_tradnl" sz="1200" dirty="0" err="1"/>
              <a:t>Enviromental</a:t>
            </a:r>
            <a:r>
              <a:rPr lang="es-ES_tradnl" sz="1200" dirty="0"/>
              <a:t>, pp. 476</a:t>
            </a:r>
          </a:p>
        </p:txBody>
      </p:sp>
      <p:pic>
        <p:nvPicPr>
          <p:cNvPr id="4" name="Imagen 3"/>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1918"/>
          <a:stretch/>
        </p:blipFill>
        <p:spPr>
          <a:xfrm>
            <a:off x="3659063" y="449497"/>
            <a:ext cx="8702091" cy="5769842"/>
          </a:xfrm>
          <a:prstGeom prst="rect">
            <a:avLst/>
          </a:prstGeom>
        </p:spPr>
      </p:pic>
    </p:spTree>
    <p:extLst>
      <p:ext uri="{BB962C8B-B14F-4D97-AF65-F5344CB8AC3E}">
        <p14:creationId xmlns:p14="http://schemas.microsoft.com/office/powerpoint/2010/main" val="798267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254286" y="1439"/>
            <a:ext cx="4524931" cy="757130"/>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2800" b="1" spc="100" baseline="0">
                <a:latin typeface="Covered By Your Grace" pitchFamily="2" charset="0"/>
                <a:ea typeface="+mj-ea"/>
                <a:cs typeface="+mj-cs"/>
              </a:defRPr>
            </a:lvl1pPr>
          </a:lstStyle>
          <a:p>
            <a:r>
              <a:rPr lang="en-US" sz="2000" dirty="0" err="1" smtClean="0"/>
              <a:t>Consecuencias</a:t>
            </a:r>
            <a:r>
              <a:rPr lang="en-US" sz="2000" dirty="0" smtClean="0"/>
              <a:t> del O</a:t>
            </a:r>
            <a:r>
              <a:rPr lang="en-US" sz="2000" baseline="-25000" dirty="0" smtClean="0"/>
              <a:t>3</a:t>
            </a:r>
            <a:r>
              <a:rPr lang="en-US" sz="2000" dirty="0" smtClean="0"/>
              <a:t>, NOx, VOC</a:t>
            </a:r>
          </a:p>
          <a:p>
            <a:r>
              <a:rPr lang="en-US" dirty="0" smtClean="0"/>
              <a:t>Smog </a:t>
            </a:r>
            <a:r>
              <a:rPr lang="en-US" dirty="0" err="1"/>
              <a:t>Fotoquímico</a:t>
            </a:r>
            <a:endParaRPr lang="en-US" dirty="0"/>
          </a:p>
        </p:txBody>
      </p:sp>
      <p:pic>
        <p:nvPicPr>
          <p:cNvPr id="21" name="Imagen 20"/>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0071" b="34998"/>
          <a:stretch/>
        </p:blipFill>
        <p:spPr>
          <a:xfrm>
            <a:off x="103143" y="1791338"/>
            <a:ext cx="5207636" cy="1453722"/>
          </a:xfrm>
          <a:prstGeom prst="rect">
            <a:avLst/>
          </a:prstGeom>
        </p:spPr>
      </p:pic>
      <p:pic>
        <p:nvPicPr>
          <p:cNvPr id="23" name="Imagen 2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7314" t="-1792" r="-225" b="19703"/>
          <a:stretch/>
        </p:blipFill>
        <p:spPr>
          <a:xfrm>
            <a:off x="657095" y="2891414"/>
            <a:ext cx="6049177" cy="2026725"/>
          </a:xfrm>
          <a:prstGeom prst="rect">
            <a:avLst/>
          </a:prstGeom>
        </p:spPr>
      </p:pic>
      <p:sp>
        <p:nvSpPr>
          <p:cNvPr id="18" name="Rectángulo 17"/>
          <p:cNvSpPr/>
          <p:nvPr/>
        </p:nvSpPr>
        <p:spPr>
          <a:xfrm>
            <a:off x="0" y="6620037"/>
            <a:ext cx="3088410" cy="276999"/>
          </a:xfrm>
          <a:prstGeom prst="rect">
            <a:avLst/>
          </a:prstGeom>
        </p:spPr>
        <p:txBody>
          <a:bodyPr wrap="none">
            <a:spAutoFit/>
          </a:bodyPr>
          <a:lstStyle/>
          <a:p>
            <a:pPr defTabSz="990478">
              <a:defRPr/>
            </a:pPr>
            <a:r>
              <a:rPr lang="es-ES_tradnl" sz="1200" dirty="0"/>
              <a:t>Miller et al., Living in </a:t>
            </a:r>
            <a:r>
              <a:rPr lang="es-ES_tradnl" sz="1200" dirty="0" err="1"/>
              <a:t>the</a:t>
            </a:r>
            <a:r>
              <a:rPr lang="es-ES_tradnl" sz="1200" dirty="0"/>
              <a:t> </a:t>
            </a:r>
            <a:r>
              <a:rPr lang="es-ES_tradnl" sz="1200" dirty="0" err="1"/>
              <a:t>Enviromental</a:t>
            </a:r>
            <a:r>
              <a:rPr lang="es-ES_tradnl" sz="1200" dirty="0"/>
              <a:t>, </a:t>
            </a:r>
            <a:r>
              <a:rPr lang="es-ES_tradnl" sz="1200" dirty="0" err="1"/>
              <a:t>pp</a:t>
            </a:r>
            <a:r>
              <a:rPr lang="es-ES_tradnl" sz="1200" dirty="0"/>
              <a:t> </a:t>
            </a:r>
            <a:r>
              <a:rPr lang="es-ES_tradnl" sz="1200" dirty="0" smtClean="0"/>
              <a:t>482</a:t>
            </a:r>
            <a:endParaRPr lang="es-ES_tradnl" sz="1200" dirty="0"/>
          </a:p>
        </p:txBody>
      </p:sp>
      <p:sp>
        <p:nvSpPr>
          <p:cNvPr id="5" name="Rectángulo 4"/>
          <p:cNvSpPr/>
          <p:nvPr/>
        </p:nvSpPr>
        <p:spPr>
          <a:xfrm>
            <a:off x="284821" y="918165"/>
            <a:ext cx="6893491" cy="1200329"/>
          </a:xfrm>
          <a:prstGeom prst="rect">
            <a:avLst/>
          </a:prstGeom>
        </p:spPr>
        <p:txBody>
          <a:bodyPr wrap="square">
            <a:spAutoFit/>
          </a:bodyPr>
          <a:lstStyle/>
          <a:p>
            <a:pPr>
              <a:lnSpc>
                <a:spcPct val="150000"/>
              </a:lnSpc>
            </a:pPr>
            <a:r>
              <a:rPr lang="es-ES_tradnl" sz="2400" dirty="0" smtClean="0">
                <a:solidFill>
                  <a:srgbClr val="FF0000"/>
                </a:solidFill>
                <a:latin typeface="arial" charset="0"/>
              </a:rPr>
              <a:t>El smog </a:t>
            </a:r>
            <a:r>
              <a:rPr lang="es-ES_tradnl" sz="2400" dirty="0">
                <a:solidFill>
                  <a:srgbClr val="FF0000"/>
                </a:solidFill>
                <a:latin typeface="arial" charset="0"/>
              </a:rPr>
              <a:t>fotoquímico </a:t>
            </a:r>
            <a:r>
              <a:rPr lang="es-ES_tradnl" sz="2400" dirty="0" smtClean="0">
                <a:solidFill>
                  <a:srgbClr val="FF0000"/>
                </a:solidFill>
                <a:latin typeface="arial" charset="0"/>
              </a:rPr>
              <a:t>se genera en áreas urbanas por O</a:t>
            </a:r>
            <a:r>
              <a:rPr lang="es-ES_tradnl" sz="2400" baseline="-25000" dirty="0" smtClean="0">
                <a:solidFill>
                  <a:srgbClr val="FF0000"/>
                </a:solidFill>
                <a:latin typeface="arial" charset="0"/>
              </a:rPr>
              <a:t>3</a:t>
            </a:r>
            <a:r>
              <a:rPr lang="es-ES_tradnl" sz="2400" dirty="0" smtClean="0">
                <a:solidFill>
                  <a:srgbClr val="FF0000"/>
                </a:solidFill>
                <a:latin typeface="arial" charset="0"/>
              </a:rPr>
              <a:t> y </a:t>
            </a:r>
            <a:r>
              <a:rPr lang="es-ES_tradnl" sz="2400" dirty="0">
                <a:solidFill>
                  <a:srgbClr val="FF0000"/>
                </a:solidFill>
                <a:latin typeface="arial" charset="0"/>
              </a:rPr>
              <a:t>otros </a:t>
            </a:r>
            <a:r>
              <a:rPr lang="es-ES_tradnl" sz="2400" dirty="0" smtClean="0">
                <a:solidFill>
                  <a:srgbClr val="FF0000"/>
                </a:solidFill>
                <a:latin typeface="arial" charset="0"/>
              </a:rPr>
              <a:t>compuestos como el PAN</a:t>
            </a:r>
            <a:endParaRPr lang="es-ES_tradnl" sz="2400" dirty="0">
              <a:solidFill>
                <a:srgbClr val="FF0000"/>
              </a:solidFill>
            </a:endParaRPr>
          </a:p>
        </p:txBody>
      </p:sp>
      <p:grpSp>
        <p:nvGrpSpPr>
          <p:cNvPr id="7" name="Agrupar 6"/>
          <p:cNvGrpSpPr/>
          <p:nvPr/>
        </p:nvGrpSpPr>
        <p:grpSpPr>
          <a:xfrm>
            <a:off x="6706273" y="0"/>
            <a:ext cx="5373304" cy="6858000"/>
            <a:chOff x="6039793" y="89513"/>
            <a:chExt cx="5082943" cy="6728030"/>
          </a:xfrm>
        </p:grpSpPr>
        <p:pic>
          <p:nvPicPr>
            <p:cNvPr id="25" name="Imagen 2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39793" y="89513"/>
              <a:ext cx="5082943" cy="6728030"/>
            </a:xfrm>
            <a:prstGeom prst="rect">
              <a:avLst/>
            </a:prstGeom>
          </p:spPr>
        </p:pic>
        <p:sp>
          <p:nvSpPr>
            <p:cNvPr id="6" name="Rectángulo 5"/>
            <p:cNvSpPr/>
            <p:nvPr/>
          </p:nvSpPr>
          <p:spPr>
            <a:xfrm>
              <a:off x="6199531" y="5103118"/>
              <a:ext cx="677266" cy="1591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 name="Agrupar 2"/>
          <p:cNvGrpSpPr/>
          <p:nvPr/>
        </p:nvGrpSpPr>
        <p:grpSpPr>
          <a:xfrm>
            <a:off x="466499" y="5108453"/>
            <a:ext cx="6749846" cy="967229"/>
            <a:chOff x="2245759" y="4570544"/>
            <a:chExt cx="6828846" cy="967229"/>
          </a:xfrm>
        </p:grpSpPr>
        <p:sp>
          <p:nvSpPr>
            <p:cNvPr id="17" name="Rectángulo 16"/>
            <p:cNvSpPr/>
            <p:nvPr/>
          </p:nvSpPr>
          <p:spPr>
            <a:xfrm>
              <a:off x="2245759" y="4570544"/>
              <a:ext cx="6828846" cy="738664"/>
            </a:xfrm>
            <a:prstGeom prst="rect">
              <a:avLst/>
            </a:prstGeom>
          </p:spPr>
          <p:txBody>
            <a:bodyPr wrap="square">
              <a:spAutoFit/>
            </a:bodyPr>
            <a:lstStyle/>
            <a:p>
              <a:r>
                <a:rPr lang="es-ES_tradnl" sz="2200" b="1" dirty="0">
                  <a:solidFill>
                    <a:srgbClr val="FF0000"/>
                  </a:solidFill>
                  <a:latin typeface="Arial" charset="0"/>
                </a:rPr>
                <a:t>Hidrocarburo + O</a:t>
              </a:r>
              <a:r>
                <a:rPr lang="es-ES_tradnl" sz="2200" b="1" baseline="-25000" dirty="0">
                  <a:solidFill>
                    <a:srgbClr val="FF0000"/>
                  </a:solidFill>
                  <a:latin typeface="Arial" charset="0"/>
                </a:rPr>
                <a:t>2</a:t>
              </a:r>
              <a:r>
                <a:rPr lang="es-ES_tradnl" sz="2200" b="1" dirty="0">
                  <a:solidFill>
                    <a:srgbClr val="FF0000"/>
                  </a:solidFill>
                  <a:latin typeface="Arial" charset="0"/>
                </a:rPr>
                <a:t> + NO</a:t>
              </a:r>
              <a:r>
                <a:rPr lang="es-ES_tradnl" sz="2200" b="1" baseline="-25000" dirty="0">
                  <a:solidFill>
                    <a:srgbClr val="FF0000"/>
                  </a:solidFill>
                  <a:latin typeface="Arial" charset="0"/>
                </a:rPr>
                <a:t>2</a:t>
              </a:r>
              <a:r>
                <a:rPr lang="es-ES_tradnl" sz="2200" b="1" dirty="0">
                  <a:solidFill>
                    <a:srgbClr val="FF0000"/>
                  </a:solidFill>
                  <a:latin typeface="Arial" charset="0"/>
                </a:rPr>
                <a:t> + luz → </a:t>
              </a:r>
              <a:r>
                <a:rPr lang="es-ES_tradnl" sz="2200" b="1" dirty="0" smtClean="0">
                  <a:solidFill>
                    <a:srgbClr val="FF0000"/>
                  </a:solidFill>
                  <a:latin typeface="Arial" charset="0"/>
                </a:rPr>
                <a:t>CH</a:t>
              </a:r>
              <a:r>
                <a:rPr lang="es-ES_tradnl" sz="2200" b="1" baseline="-25000" dirty="0" smtClean="0">
                  <a:solidFill>
                    <a:srgbClr val="FF0000"/>
                  </a:solidFill>
                  <a:latin typeface="Arial" charset="0"/>
                </a:rPr>
                <a:t>3</a:t>
              </a:r>
              <a:r>
                <a:rPr lang="es-ES_tradnl" sz="2200" b="1" dirty="0" smtClean="0">
                  <a:solidFill>
                    <a:srgbClr val="FF0000"/>
                  </a:solidFill>
                  <a:latin typeface="Arial" charset="0"/>
                </a:rPr>
                <a:t>COOONO</a:t>
              </a:r>
              <a:r>
                <a:rPr lang="es-ES_tradnl" sz="2200" b="1" baseline="-25000" dirty="0" smtClean="0">
                  <a:solidFill>
                    <a:srgbClr val="FF0000"/>
                  </a:solidFill>
                  <a:latin typeface="Arial" charset="0"/>
                </a:rPr>
                <a:t>2</a:t>
              </a:r>
            </a:p>
            <a:p>
              <a:r>
                <a:rPr lang="es-ES_tradnl" sz="2000" baseline="-25000" dirty="0">
                  <a:solidFill>
                    <a:srgbClr val="FF0000"/>
                  </a:solidFill>
                  <a:latin typeface="Arial" charset="0"/>
                </a:rPr>
                <a:t>	</a:t>
              </a:r>
              <a:r>
                <a:rPr lang="es-ES_tradnl" sz="2000" baseline="-25000" dirty="0" smtClean="0">
                  <a:solidFill>
                    <a:srgbClr val="FF0000"/>
                  </a:solidFill>
                  <a:latin typeface="Arial" charset="0"/>
                </a:rPr>
                <a:t>			</a:t>
              </a:r>
              <a:r>
                <a:rPr lang="es-ES_tradnl" sz="2000" dirty="0" smtClean="0">
                  <a:solidFill>
                    <a:srgbClr val="FF0000"/>
                  </a:solidFill>
                  <a:latin typeface="Arial" charset="0"/>
                </a:rPr>
                <a:t>                    </a:t>
              </a:r>
              <a:r>
                <a:rPr lang="es-ES_tradnl" sz="2000" dirty="0" smtClean="0">
                  <a:latin typeface="Arial" charset="0"/>
                </a:rPr>
                <a:t>(PAN)</a:t>
              </a:r>
              <a:endParaRPr lang="es-ES_tradnl" sz="2000" dirty="0"/>
            </a:p>
          </p:txBody>
        </p:sp>
        <p:sp>
          <p:nvSpPr>
            <p:cNvPr id="2" name="Rectángulo 1"/>
            <p:cNvSpPr/>
            <p:nvPr/>
          </p:nvSpPr>
          <p:spPr>
            <a:xfrm>
              <a:off x="6538867" y="5168441"/>
              <a:ext cx="2313454" cy="369332"/>
            </a:xfrm>
            <a:prstGeom prst="rect">
              <a:avLst/>
            </a:prstGeom>
          </p:spPr>
          <p:txBody>
            <a:bodyPr wrap="none">
              <a:spAutoFit/>
            </a:bodyPr>
            <a:lstStyle/>
            <a:p>
              <a:r>
                <a:rPr lang="es-ES_tradnl" dirty="0">
                  <a:solidFill>
                    <a:srgbClr val="222222"/>
                  </a:solidFill>
                  <a:latin typeface="arial" charset="0"/>
                </a:rPr>
                <a:t>nitrato de </a:t>
              </a:r>
              <a:r>
                <a:rPr lang="es-ES_tradnl" dirty="0" err="1">
                  <a:solidFill>
                    <a:srgbClr val="222222"/>
                  </a:solidFill>
                  <a:latin typeface="arial" charset="0"/>
                </a:rPr>
                <a:t>peroxiacilo</a:t>
              </a:r>
              <a:endParaRPr lang="es-ES_tradnl" dirty="0"/>
            </a:p>
          </p:txBody>
        </p:sp>
      </p:grpSp>
      <p:sp>
        <p:nvSpPr>
          <p:cNvPr id="8" name="Marcador de número de diapositiva 7"/>
          <p:cNvSpPr>
            <a:spLocks noGrp="1"/>
          </p:cNvSpPr>
          <p:nvPr>
            <p:ph type="sldNum" sz="quarter" idx="12"/>
          </p:nvPr>
        </p:nvSpPr>
        <p:spPr/>
        <p:txBody>
          <a:bodyPr/>
          <a:lstStyle/>
          <a:p>
            <a:fld id="{CC8B3BF1-7637-6047-AA82-1781691586E0}" type="slidenum">
              <a:rPr lang="es-ES_tradnl" smtClean="0"/>
              <a:t>16</a:t>
            </a:fld>
            <a:endParaRPr lang="es-ES_tradnl"/>
          </a:p>
        </p:txBody>
      </p:sp>
    </p:spTree>
    <p:extLst>
      <p:ext uri="{BB962C8B-B14F-4D97-AF65-F5344CB8AC3E}">
        <p14:creationId xmlns:p14="http://schemas.microsoft.com/office/powerpoint/2010/main" val="2005055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3">
            <a:extLst>
              <a:ext uri="{28A0092B-C50C-407E-A947-70E740481C1C}">
                <a14:useLocalDpi xmlns:a14="http://schemas.microsoft.com/office/drawing/2010/main" val="0"/>
              </a:ext>
            </a:extLst>
          </a:blip>
          <a:srcRect l="2168" t="23790" r="55986" b="2895"/>
          <a:stretch/>
        </p:blipFill>
        <p:spPr>
          <a:xfrm>
            <a:off x="159430" y="940871"/>
            <a:ext cx="4170697" cy="5640130"/>
          </a:xfrm>
          <a:prstGeom prst="rect">
            <a:avLst/>
          </a:prstGeom>
        </p:spPr>
      </p:pic>
      <p:sp>
        <p:nvSpPr>
          <p:cNvPr id="19" name="Title 50">
            <a:extLst>
              <a:ext uri="{FF2B5EF4-FFF2-40B4-BE49-F238E27FC236}">
                <a16:creationId xmlns="" xmlns:a16="http://schemas.microsoft.com/office/drawing/2014/main" id="{D8694222-4D81-4A9A-93A2-23C89102F234}"/>
              </a:ext>
            </a:extLst>
          </p:cNvPr>
          <p:cNvSpPr txBox="1">
            <a:spLocks/>
          </p:cNvSpPr>
          <p:nvPr/>
        </p:nvSpPr>
        <p:spPr>
          <a:xfrm>
            <a:off x="446315" y="281713"/>
            <a:ext cx="10488385" cy="5909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3600" b="0" spc="100" baseline="0">
                <a:latin typeface="Covered By Your Grace" pitchFamily="2" charset="0"/>
                <a:ea typeface="+mj-ea"/>
                <a:cs typeface="+mj-cs"/>
              </a:defRPr>
            </a:lvl1pPr>
          </a:lstStyle>
          <a:p>
            <a:r>
              <a:rPr lang="en-US" b="1" dirty="0" err="1" smtClean="0"/>
              <a:t>Ozono</a:t>
            </a:r>
            <a:r>
              <a:rPr lang="en-US" b="1" dirty="0" smtClean="0"/>
              <a:t> </a:t>
            </a:r>
            <a:r>
              <a:rPr lang="en-US" b="1" dirty="0" err="1"/>
              <a:t>estratosférico</a:t>
            </a:r>
            <a:r>
              <a:rPr lang="en-US" b="1" dirty="0"/>
              <a:t> y </a:t>
            </a:r>
            <a:r>
              <a:rPr lang="en-US" b="1" dirty="0" err="1"/>
              <a:t>Ozono</a:t>
            </a:r>
            <a:r>
              <a:rPr lang="en-US" b="1" dirty="0"/>
              <a:t> </a:t>
            </a:r>
            <a:r>
              <a:rPr lang="en-US" b="1" dirty="0" err="1" smtClean="0"/>
              <a:t>troposférico</a:t>
            </a:r>
            <a:r>
              <a:rPr lang="en-US" b="1" dirty="0" smtClean="0"/>
              <a:t> (O</a:t>
            </a:r>
            <a:r>
              <a:rPr lang="en-US" b="1" baseline="-25000" dirty="0" smtClean="0"/>
              <a:t>3</a:t>
            </a:r>
            <a:r>
              <a:rPr lang="en-US" b="1" dirty="0" smtClean="0"/>
              <a:t>)</a:t>
            </a:r>
            <a:endParaRPr lang="en-US" sz="4000" b="1" dirty="0"/>
          </a:p>
        </p:txBody>
      </p:sp>
      <p:sp>
        <p:nvSpPr>
          <p:cNvPr id="2" name="Rectángulo 1"/>
          <p:cNvSpPr/>
          <p:nvPr/>
        </p:nvSpPr>
        <p:spPr>
          <a:xfrm>
            <a:off x="4715652" y="6581001"/>
            <a:ext cx="7417703" cy="276999"/>
          </a:xfrm>
          <a:prstGeom prst="rect">
            <a:avLst/>
          </a:prstGeom>
        </p:spPr>
        <p:txBody>
          <a:bodyPr wrap="square">
            <a:spAutoFit/>
          </a:bodyPr>
          <a:lstStyle/>
          <a:p>
            <a:pPr algn="r"/>
            <a:r>
              <a:rPr lang="es-ES_tradnl" sz="1200" dirty="0" err="1"/>
              <a:t>Gu’a</a:t>
            </a:r>
            <a:r>
              <a:rPr lang="es-ES_tradnl" sz="1200" dirty="0"/>
              <a:t> del PNUMA </a:t>
            </a:r>
            <a:r>
              <a:rPr lang="es-ES_tradnl" sz="1200" dirty="0" smtClean="0"/>
              <a:t>para los </a:t>
            </a:r>
            <a:r>
              <a:rPr lang="es-ES_tradnl" sz="1200" dirty="0"/>
              <a:t>oficiales nacionales </a:t>
            </a:r>
            <a:r>
              <a:rPr lang="es-ES_tradnl" sz="1200" dirty="0" smtClean="0"/>
              <a:t>de ozono; 2015</a:t>
            </a:r>
            <a:endParaRPr lang="es-ES_tradnl" sz="1200" dirty="0"/>
          </a:p>
        </p:txBody>
      </p:sp>
      <p:sp>
        <p:nvSpPr>
          <p:cNvPr id="3" name="Marcador de número de diapositiva 2"/>
          <p:cNvSpPr>
            <a:spLocks noGrp="1"/>
          </p:cNvSpPr>
          <p:nvPr>
            <p:ph type="sldNum" sz="quarter" idx="12"/>
          </p:nvPr>
        </p:nvSpPr>
        <p:spPr/>
        <p:txBody>
          <a:bodyPr/>
          <a:lstStyle/>
          <a:p>
            <a:fld id="{CC8B3BF1-7637-6047-AA82-1781691586E0}" type="slidenum">
              <a:rPr lang="es-ES_tradnl" smtClean="0"/>
              <a:t>17</a:t>
            </a:fld>
            <a:endParaRPr lang="es-ES_tradnl"/>
          </a:p>
        </p:txBody>
      </p:sp>
      <p:pic>
        <p:nvPicPr>
          <p:cNvPr id="11" name="Picture 2" descr="esultado de imagen de molecula de ozon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3323" y="137286"/>
            <a:ext cx="980477" cy="7353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7729538" y="1781510"/>
            <a:ext cx="4403817" cy="1485022"/>
          </a:xfrm>
          <a:prstGeom prst="rect">
            <a:avLst/>
          </a:prstGeom>
        </p:spPr>
        <p:txBody>
          <a:bodyPr wrap="square">
            <a:spAutoFit/>
          </a:bodyPr>
          <a:lstStyle/>
          <a:p>
            <a:pPr algn="ctr" defTabSz="990478">
              <a:defRPr/>
            </a:pPr>
            <a:r>
              <a:rPr lang="es-ES" sz="2800" dirty="0" smtClean="0">
                <a:solidFill>
                  <a:schemeClr val="accent2">
                    <a:lumMod val="75000"/>
                  </a:schemeClr>
                </a:solidFill>
              </a:rPr>
              <a:t>Ozono Troposférico</a:t>
            </a:r>
          </a:p>
          <a:p>
            <a:pPr algn="ctr" defTabSz="990478">
              <a:defRPr/>
            </a:pPr>
            <a:r>
              <a:rPr lang="es-ES" sz="2800" dirty="0" smtClean="0">
                <a:solidFill>
                  <a:schemeClr val="accent2">
                    <a:lumMod val="75000"/>
                  </a:schemeClr>
                </a:solidFill>
              </a:rPr>
              <a:t>Contaminante secundario  </a:t>
            </a:r>
          </a:p>
          <a:p>
            <a:pPr algn="ctr" defTabSz="990478">
              <a:defRPr/>
            </a:pPr>
            <a:endParaRPr lang="es-ES" sz="1050" dirty="0" smtClean="0">
              <a:solidFill>
                <a:srgbClr val="FF0000"/>
              </a:solidFill>
            </a:endParaRPr>
          </a:p>
          <a:p>
            <a:pPr algn="ctr" defTabSz="990478">
              <a:spcAft>
                <a:spcPts val="600"/>
              </a:spcAft>
              <a:defRPr/>
            </a:pPr>
            <a:r>
              <a:rPr lang="es-ES" sz="2400" dirty="0" smtClean="0"/>
              <a:t>Precursores </a:t>
            </a:r>
            <a:r>
              <a:rPr lang="es-ES" sz="2400" dirty="0" err="1" smtClean="0">
                <a:latin typeface="Arial" charset="0"/>
                <a:ea typeface="Arial" charset="0"/>
                <a:cs typeface="Arial" charset="0"/>
              </a:rPr>
              <a:t>NOx</a:t>
            </a:r>
            <a:r>
              <a:rPr lang="es-ES" sz="2000" dirty="0" smtClean="0">
                <a:latin typeface="Arial" charset="0"/>
                <a:ea typeface="Arial" charset="0"/>
                <a:cs typeface="Arial" charset="0"/>
              </a:rPr>
              <a:t> ;  </a:t>
            </a:r>
            <a:r>
              <a:rPr lang="es-ES" sz="2400" dirty="0" smtClean="0">
                <a:latin typeface="Arial" charset="0"/>
                <a:ea typeface="Arial" charset="0"/>
                <a:cs typeface="Arial" charset="0"/>
              </a:rPr>
              <a:t>COV</a:t>
            </a:r>
            <a:endParaRPr lang="es-ES" sz="3600" dirty="0" smtClean="0">
              <a:latin typeface="Arial" charset="0"/>
              <a:ea typeface="Arial" charset="0"/>
              <a:cs typeface="Arial" charset="0"/>
            </a:endParaRPr>
          </a:p>
        </p:txBody>
      </p:sp>
      <p:grpSp>
        <p:nvGrpSpPr>
          <p:cNvPr id="14" name="Agrupar 13"/>
          <p:cNvGrpSpPr/>
          <p:nvPr/>
        </p:nvGrpSpPr>
        <p:grpSpPr>
          <a:xfrm>
            <a:off x="6757989" y="3344295"/>
            <a:ext cx="5272088" cy="2156393"/>
            <a:chOff x="0" y="3138075"/>
            <a:chExt cx="5714448" cy="2328003"/>
          </a:xfrm>
        </p:grpSpPr>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483046" y="3138075"/>
              <a:ext cx="4231402" cy="2328003"/>
            </a:xfrm>
            <a:prstGeom prst="rect">
              <a:avLst/>
            </a:prstGeom>
          </p:spPr>
        </p:pic>
        <p:pic>
          <p:nvPicPr>
            <p:cNvPr id="21" name="Picture 2" descr="esultado de imagen de dibujo sol"/>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8817"/>
            <a:stretch/>
          </p:blipFill>
          <p:spPr bwMode="auto">
            <a:xfrm>
              <a:off x="0" y="3164853"/>
              <a:ext cx="1827064" cy="178129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onector recto 21"/>
            <p:cNvCxnSpPr/>
            <p:nvPr/>
          </p:nvCxnSpPr>
          <p:spPr>
            <a:xfrm flipV="1">
              <a:off x="1483046" y="3528060"/>
              <a:ext cx="344018" cy="3810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1635446" y="3997960"/>
              <a:ext cx="421954" cy="23914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1584646" y="3743960"/>
              <a:ext cx="1099674" cy="40742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1245786" y="4429728"/>
              <a:ext cx="1624414" cy="57267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 name="CuadroTexto 3"/>
          <p:cNvSpPr txBox="1"/>
          <p:nvPr/>
        </p:nvSpPr>
        <p:spPr>
          <a:xfrm>
            <a:off x="4124533" y="972353"/>
            <a:ext cx="3347086" cy="2677656"/>
          </a:xfrm>
          <a:prstGeom prst="rect">
            <a:avLst/>
          </a:prstGeom>
          <a:noFill/>
        </p:spPr>
        <p:txBody>
          <a:bodyPr wrap="square" rtlCol="0">
            <a:spAutoFit/>
          </a:bodyPr>
          <a:lstStyle/>
          <a:p>
            <a:r>
              <a:rPr lang="es-ES_tradnl" sz="2400" b="1" dirty="0" smtClean="0">
                <a:solidFill>
                  <a:schemeClr val="accent1">
                    <a:lumMod val="50000"/>
                  </a:schemeClr>
                </a:solidFill>
                <a:latin typeface="Arial" charset="0"/>
                <a:ea typeface="Arial" charset="0"/>
                <a:cs typeface="Arial" charset="0"/>
              </a:rPr>
              <a:t>O</a:t>
            </a:r>
            <a:r>
              <a:rPr lang="es-ES_tradnl" sz="2400" b="1" baseline="-25000" dirty="0" smtClean="0">
                <a:solidFill>
                  <a:schemeClr val="accent1">
                    <a:lumMod val="50000"/>
                  </a:schemeClr>
                </a:solidFill>
                <a:latin typeface="Arial" charset="0"/>
                <a:ea typeface="Arial" charset="0"/>
                <a:cs typeface="Arial" charset="0"/>
              </a:rPr>
              <a:t>3</a:t>
            </a:r>
            <a:r>
              <a:rPr lang="es-ES_tradnl" sz="2400" b="1" dirty="0" smtClean="0">
                <a:solidFill>
                  <a:schemeClr val="accent1">
                    <a:lumMod val="50000"/>
                  </a:schemeClr>
                </a:solidFill>
                <a:latin typeface="Arial" charset="0"/>
                <a:ea typeface="Arial" charset="0"/>
                <a:cs typeface="Arial" charset="0"/>
              </a:rPr>
              <a:t> estratosférico </a:t>
            </a:r>
          </a:p>
          <a:p>
            <a:r>
              <a:rPr lang="es-ES_tradnl" sz="2400" b="1" dirty="0" smtClean="0">
                <a:solidFill>
                  <a:schemeClr val="accent1">
                    <a:lumMod val="50000"/>
                  </a:schemeClr>
                </a:solidFill>
                <a:latin typeface="Arial" charset="0"/>
                <a:ea typeface="Arial" charset="0"/>
                <a:cs typeface="Arial" charset="0"/>
              </a:rPr>
              <a:t>Bueno de lejos</a:t>
            </a:r>
          </a:p>
          <a:p>
            <a:r>
              <a:rPr lang="es-ES_tradnl" sz="2000" dirty="0" smtClean="0">
                <a:latin typeface="Arial" charset="0"/>
                <a:ea typeface="Arial" charset="0"/>
                <a:cs typeface="Arial" charset="0"/>
              </a:rPr>
              <a:t>Se produce de forma natural en la estratosfera, en donde el O</a:t>
            </a:r>
            <a:r>
              <a:rPr lang="es-ES_tradnl" sz="2000" baseline="-25000" dirty="0" smtClean="0">
                <a:latin typeface="Arial" charset="0"/>
                <a:ea typeface="Arial" charset="0"/>
                <a:cs typeface="Arial" charset="0"/>
              </a:rPr>
              <a:t>2</a:t>
            </a:r>
            <a:r>
              <a:rPr lang="es-ES_tradnl" sz="2000" dirty="0" smtClean="0">
                <a:latin typeface="Arial" charset="0"/>
                <a:ea typeface="Arial" charset="0"/>
                <a:cs typeface="Arial" charset="0"/>
              </a:rPr>
              <a:t> usa la energía de los rayos UV para generar  por reacción química el O</a:t>
            </a:r>
            <a:r>
              <a:rPr lang="es-ES_tradnl" sz="2000" baseline="-25000" dirty="0" smtClean="0">
                <a:latin typeface="Arial" charset="0"/>
                <a:ea typeface="Arial" charset="0"/>
                <a:cs typeface="Arial" charset="0"/>
              </a:rPr>
              <a:t>3</a:t>
            </a:r>
            <a:r>
              <a:rPr lang="es-ES_tradnl" sz="2000" dirty="0" smtClean="0">
                <a:latin typeface="Arial" charset="0"/>
                <a:ea typeface="Arial" charset="0"/>
                <a:cs typeface="Arial" charset="0"/>
              </a:rPr>
              <a:t>. </a:t>
            </a:r>
            <a:endParaRPr lang="es-ES_tradnl" sz="2000" dirty="0">
              <a:latin typeface="Arial" charset="0"/>
              <a:ea typeface="Arial" charset="0"/>
              <a:cs typeface="Arial" charset="0"/>
            </a:endParaRPr>
          </a:p>
        </p:txBody>
      </p:sp>
      <p:sp>
        <p:nvSpPr>
          <p:cNvPr id="26" name="CuadroTexto 25"/>
          <p:cNvSpPr txBox="1"/>
          <p:nvPr/>
        </p:nvSpPr>
        <p:spPr>
          <a:xfrm>
            <a:off x="4137569" y="4040374"/>
            <a:ext cx="3077299" cy="2369880"/>
          </a:xfrm>
          <a:prstGeom prst="rect">
            <a:avLst/>
          </a:prstGeom>
          <a:noFill/>
        </p:spPr>
        <p:txBody>
          <a:bodyPr wrap="square" rtlCol="0">
            <a:spAutoFit/>
          </a:bodyPr>
          <a:lstStyle/>
          <a:p>
            <a:r>
              <a:rPr lang="es-ES_tradnl" sz="2400" b="1" dirty="0" smtClean="0">
                <a:solidFill>
                  <a:schemeClr val="accent2">
                    <a:lumMod val="75000"/>
                  </a:schemeClr>
                </a:solidFill>
                <a:latin typeface="Arial" charset="0"/>
                <a:ea typeface="Arial" charset="0"/>
                <a:cs typeface="Arial" charset="0"/>
              </a:rPr>
              <a:t>O</a:t>
            </a:r>
            <a:r>
              <a:rPr lang="es-ES_tradnl" sz="2400" b="1" baseline="-25000" dirty="0" smtClean="0">
                <a:solidFill>
                  <a:schemeClr val="accent2">
                    <a:lumMod val="75000"/>
                  </a:schemeClr>
                </a:solidFill>
                <a:latin typeface="Arial" charset="0"/>
                <a:ea typeface="Arial" charset="0"/>
                <a:cs typeface="Arial" charset="0"/>
              </a:rPr>
              <a:t>3</a:t>
            </a:r>
            <a:r>
              <a:rPr lang="es-ES_tradnl" sz="2400" b="1" dirty="0" smtClean="0">
                <a:solidFill>
                  <a:schemeClr val="accent2">
                    <a:lumMod val="75000"/>
                  </a:schemeClr>
                </a:solidFill>
                <a:latin typeface="Arial" charset="0"/>
                <a:ea typeface="Arial" charset="0"/>
                <a:cs typeface="Arial" charset="0"/>
              </a:rPr>
              <a:t> troposférico </a:t>
            </a:r>
          </a:p>
          <a:p>
            <a:r>
              <a:rPr lang="es-ES_tradnl" sz="2400" b="1" dirty="0" smtClean="0">
                <a:solidFill>
                  <a:schemeClr val="accent2">
                    <a:lumMod val="75000"/>
                  </a:schemeClr>
                </a:solidFill>
                <a:latin typeface="Arial" charset="0"/>
                <a:ea typeface="Arial" charset="0"/>
                <a:cs typeface="Arial" charset="0"/>
              </a:rPr>
              <a:t>Malo de cerca</a:t>
            </a:r>
          </a:p>
          <a:p>
            <a:r>
              <a:rPr lang="es-ES_tradnl" sz="2000" dirty="0">
                <a:latin typeface="Arial" charset="0"/>
                <a:ea typeface="Arial" charset="0"/>
                <a:cs typeface="Arial" charset="0"/>
              </a:rPr>
              <a:t>C</a:t>
            </a:r>
            <a:r>
              <a:rPr lang="es-ES_tradnl" sz="2000" dirty="0" smtClean="0">
                <a:latin typeface="Arial" charset="0"/>
                <a:ea typeface="Arial" charset="0"/>
                <a:cs typeface="Arial" charset="0"/>
              </a:rPr>
              <a:t>ontaminante secundario generado a partir del </a:t>
            </a:r>
            <a:r>
              <a:rPr lang="es-ES_tradnl" sz="2000" dirty="0" err="1" smtClean="0">
                <a:latin typeface="Arial" charset="0"/>
                <a:ea typeface="Arial" charset="0"/>
                <a:cs typeface="Arial" charset="0"/>
              </a:rPr>
              <a:t>NOx</a:t>
            </a:r>
            <a:r>
              <a:rPr lang="es-ES_tradnl" sz="2000" dirty="0" smtClean="0">
                <a:latin typeface="Arial" charset="0"/>
                <a:ea typeface="Arial" charset="0"/>
                <a:cs typeface="Arial" charset="0"/>
              </a:rPr>
              <a:t> y COV. </a:t>
            </a:r>
          </a:p>
          <a:p>
            <a:r>
              <a:rPr lang="es-ES_tradnl" sz="2000" dirty="0" smtClean="0">
                <a:latin typeface="Arial" charset="0"/>
                <a:ea typeface="Arial" charset="0"/>
                <a:cs typeface="Arial" charset="0"/>
              </a:rPr>
              <a:t>Responsable del Smog Químico</a:t>
            </a:r>
            <a:endParaRPr lang="es-ES_tradnl" sz="2000" dirty="0">
              <a:latin typeface="Arial" charset="0"/>
              <a:ea typeface="Arial" charset="0"/>
              <a:cs typeface="Arial" charset="0"/>
            </a:endParaRPr>
          </a:p>
        </p:txBody>
      </p:sp>
    </p:spTree>
    <p:extLst>
      <p:ext uri="{BB962C8B-B14F-4D97-AF65-F5344CB8AC3E}">
        <p14:creationId xmlns:p14="http://schemas.microsoft.com/office/powerpoint/2010/main" val="1861155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CC8B3BF1-7637-6047-AA82-1781691586E0}" type="slidenum">
              <a:rPr lang="es-ES_tradnl" smtClean="0"/>
              <a:t>18</a:t>
            </a:fld>
            <a:endParaRPr lang="es-ES_tradnl"/>
          </a:p>
        </p:txBody>
      </p:sp>
      <p:pic>
        <p:nvPicPr>
          <p:cNvPr id="40" name="Picture 2" descr="http://1.bp.blogspot.com/-npZCB5uVPPI/ThQemxHxMgI/AAAAAAAABR8/sb8wThTcfFg/s640/EFECTOS_CONTAMINANTES_SALUD.jpg"/>
          <p:cNvPicPr>
            <a:picLocks noChangeAspect="1" noChangeArrowheads="1"/>
          </p:cNvPicPr>
          <p:nvPr/>
        </p:nvPicPr>
        <p:blipFill rotWithShape="1">
          <a:blip r:embed="rId3">
            <a:extLst>
              <a:ext uri="{28A0092B-C50C-407E-A947-70E740481C1C}">
                <a14:useLocalDpi xmlns:a14="http://schemas.microsoft.com/office/drawing/2010/main" val="0"/>
              </a:ext>
            </a:extLst>
          </a:blip>
          <a:srcRect t="7279"/>
          <a:stretch/>
        </p:blipFill>
        <p:spPr bwMode="auto">
          <a:xfrm>
            <a:off x="3106093" y="135445"/>
            <a:ext cx="9018335" cy="623225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Agrupar 14"/>
          <p:cNvGrpSpPr/>
          <p:nvPr/>
        </p:nvGrpSpPr>
        <p:grpSpPr>
          <a:xfrm>
            <a:off x="228022" y="3938838"/>
            <a:ext cx="3345010" cy="2814868"/>
            <a:chOff x="628676" y="3934043"/>
            <a:chExt cx="3345010" cy="2814868"/>
          </a:xfrm>
        </p:grpSpPr>
        <p:sp>
          <p:nvSpPr>
            <p:cNvPr id="12" name="Elipse 11"/>
            <p:cNvSpPr/>
            <p:nvPr/>
          </p:nvSpPr>
          <p:spPr>
            <a:xfrm>
              <a:off x="628676" y="3936008"/>
              <a:ext cx="3109979" cy="2812903"/>
            </a:xfrm>
            <a:prstGeom prst="ellipse">
              <a:avLst/>
            </a:prstGeom>
            <a:solidFill>
              <a:schemeClr val="bg1">
                <a:lumMod val="95000"/>
              </a:schemeClr>
            </a:solidFill>
            <a:ln w="57150">
              <a:solidFill>
                <a:srgbClr val="2C4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076" name="Picture 4" descr="esultado de imagen de PULMON SALUD"/>
            <p:cNvPicPr>
              <a:picLocks noChangeAspect="1" noChangeArrowheads="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b="12581"/>
            <a:stretch/>
          </p:blipFill>
          <p:spPr bwMode="auto">
            <a:xfrm>
              <a:off x="1758293" y="3934043"/>
              <a:ext cx="944208" cy="8770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984658" y="4777646"/>
              <a:ext cx="2989028" cy="1569660"/>
            </a:xfrm>
            <a:prstGeom prst="rect">
              <a:avLst/>
            </a:prstGeom>
          </p:spPr>
          <p:txBody>
            <a:bodyPr wrap="square">
              <a:spAutoFit/>
            </a:bodyPr>
            <a:lstStyle/>
            <a:p>
              <a:pPr>
                <a:buFont typeface="Arial" charset="0"/>
                <a:buChar char="•"/>
              </a:pPr>
              <a:r>
                <a:rPr lang="es-ES_tradnl" sz="1600" dirty="0">
                  <a:solidFill>
                    <a:srgbClr val="3C4245"/>
                  </a:solidFill>
                  <a:latin typeface="Arial" charset="0"/>
                </a:rPr>
                <a:t>27% </a:t>
              </a:r>
              <a:r>
                <a:rPr lang="es-ES_tradnl" sz="1600" dirty="0" smtClean="0">
                  <a:solidFill>
                    <a:srgbClr val="3C4245"/>
                  </a:solidFill>
                  <a:latin typeface="Arial" charset="0"/>
                </a:rPr>
                <a:t>neumonía</a:t>
              </a:r>
              <a:endParaRPr lang="es-ES_tradnl" sz="1600" dirty="0">
                <a:solidFill>
                  <a:srgbClr val="3C4245"/>
                </a:solidFill>
                <a:latin typeface="Arial" charset="0"/>
              </a:endParaRPr>
            </a:p>
            <a:p>
              <a:pPr>
                <a:buFont typeface="Arial" charset="0"/>
                <a:buChar char="•"/>
              </a:pPr>
              <a:r>
                <a:rPr lang="es-ES_tradnl" sz="1600" dirty="0">
                  <a:solidFill>
                    <a:srgbClr val="3C4245"/>
                  </a:solidFill>
                  <a:latin typeface="Arial" charset="0"/>
                </a:rPr>
                <a:t>18% </a:t>
              </a:r>
              <a:r>
                <a:rPr lang="es-ES_tradnl" sz="1600" dirty="0" smtClean="0">
                  <a:solidFill>
                    <a:srgbClr val="3C4245"/>
                  </a:solidFill>
                  <a:latin typeface="Arial" charset="0"/>
                </a:rPr>
                <a:t>accidente </a:t>
              </a:r>
              <a:r>
                <a:rPr lang="es-ES_tradnl" sz="1600" dirty="0">
                  <a:solidFill>
                    <a:srgbClr val="3C4245"/>
                  </a:solidFill>
                  <a:latin typeface="Arial" charset="0"/>
                </a:rPr>
                <a:t>cerebrovascular</a:t>
              </a:r>
            </a:p>
            <a:p>
              <a:pPr>
                <a:buFont typeface="Arial" charset="0"/>
                <a:buChar char="•"/>
              </a:pPr>
              <a:r>
                <a:rPr lang="es-ES_tradnl" sz="1600" dirty="0">
                  <a:solidFill>
                    <a:srgbClr val="3C4245"/>
                  </a:solidFill>
                  <a:latin typeface="Arial" charset="0"/>
                </a:rPr>
                <a:t>27</a:t>
              </a:r>
              <a:r>
                <a:rPr lang="es-ES_tradnl" sz="1600" dirty="0" smtClean="0">
                  <a:solidFill>
                    <a:srgbClr val="3C4245"/>
                  </a:solidFill>
                  <a:latin typeface="Arial" charset="0"/>
                </a:rPr>
                <a:t>% cardiopatía </a:t>
              </a:r>
              <a:r>
                <a:rPr lang="es-ES_tradnl" sz="1600" dirty="0">
                  <a:solidFill>
                    <a:srgbClr val="3C4245"/>
                  </a:solidFill>
                  <a:latin typeface="Arial" charset="0"/>
                </a:rPr>
                <a:t>isquémica</a:t>
              </a:r>
            </a:p>
            <a:p>
              <a:pPr>
                <a:buFont typeface="Arial" charset="0"/>
                <a:buChar char="•"/>
              </a:pPr>
              <a:r>
                <a:rPr lang="es-ES_tradnl" sz="1600" dirty="0">
                  <a:solidFill>
                    <a:srgbClr val="3C4245"/>
                  </a:solidFill>
                  <a:latin typeface="Arial" charset="0"/>
                </a:rPr>
                <a:t>20</a:t>
              </a:r>
              <a:r>
                <a:rPr lang="es-ES_tradnl" sz="1600" dirty="0" smtClean="0">
                  <a:solidFill>
                    <a:srgbClr val="3C4245"/>
                  </a:solidFill>
                  <a:latin typeface="Arial" charset="0"/>
                </a:rPr>
                <a:t>% </a:t>
              </a:r>
              <a:r>
                <a:rPr lang="es-ES_tradnl" sz="1600" dirty="0" err="1" smtClean="0">
                  <a:solidFill>
                    <a:srgbClr val="3C4245"/>
                  </a:solidFill>
                  <a:latin typeface="Arial" charset="0"/>
                </a:rPr>
                <a:t>neumopatía</a:t>
              </a:r>
              <a:r>
                <a:rPr lang="es-ES_tradnl" sz="1600" dirty="0" smtClean="0">
                  <a:solidFill>
                    <a:srgbClr val="3C4245"/>
                  </a:solidFill>
                  <a:latin typeface="Arial" charset="0"/>
                </a:rPr>
                <a:t> crónica,</a:t>
              </a:r>
              <a:endParaRPr lang="es-ES_tradnl" sz="1600" dirty="0">
                <a:solidFill>
                  <a:srgbClr val="3C4245"/>
                </a:solidFill>
                <a:latin typeface="Arial" charset="0"/>
              </a:endParaRPr>
            </a:p>
            <a:p>
              <a:pPr>
                <a:buFont typeface="Arial" charset="0"/>
                <a:buChar char="•"/>
              </a:pPr>
              <a:r>
                <a:rPr lang="es-ES_tradnl" sz="1600" dirty="0">
                  <a:solidFill>
                    <a:srgbClr val="3C4245"/>
                  </a:solidFill>
                  <a:latin typeface="Arial" charset="0"/>
                </a:rPr>
                <a:t>8% </a:t>
              </a:r>
              <a:r>
                <a:rPr lang="es-ES_tradnl" sz="1600" dirty="0" smtClean="0">
                  <a:solidFill>
                    <a:srgbClr val="3C4245"/>
                  </a:solidFill>
                  <a:latin typeface="Arial" charset="0"/>
                </a:rPr>
                <a:t>cáncer </a:t>
              </a:r>
              <a:r>
                <a:rPr lang="es-ES_tradnl" sz="1600" dirty="0">
                  <a:solidFill>
                    <a:srgbClr val="3C4245"/>
                  </a:solidFill>
                  <a:latin typeface="Arial" charset="0"/>
                </a:rPr>
                <a:t>de pulmón.</a:t>
              </a:r>
              <a:endParaRPr lang="es-ES_tradnl" sz="1600" b="0" i="0" dirty="0">
                <a:solidFill>
                  <a:srgbClr val="3C4245"/>
                </a:solidFill>
                <a:effectLst/>
                <a:latin typeface="Arial" charset="0"/>
              </a:endParaRPr>
            </a:p>
          </p:txBody>
        </p:sp>
        <p:pic>
          <p:nvPicPr>
            <p:cNvPr id="3078" name="Picture 6" descr="esultado de imagen de CORAZ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5731" y="4543697"/>
              <a:ext cx="637786" cy="72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ortalidad Ilustraciones Stock, Vectores, Y Clipart – (931 ..."/>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7079" t="20333" r="27915" b="36307"/>
          <a:stretch/>
        </p:blipFill>
        <p:spPr bwMode="auto">
          <a:xfrm>
            <a:off x="215526" y="3251573"/>
            <a:ext cx="1050997" cy="10125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Agrupar 2"/>
          <p:cNvGrpSpPr>
            <a:grpSpLocks noChangeAspect="1"/>
          </p:cNvGrpSpPr>
          <p:nvPr/>
        </p:nvGrpSpPr>
        <p:grpSpPr>
          <a:xfrm>
            <a:off x="-68074" y="529203"/>
            <a:ext cx="3456346" cy="2577916"/>
            <a:chOff x="202307" y="1261230"/>
            <a:chExt cx="3910618" cy="2864615"/>
          </a:xfrm>
        </p:grpSpPr>
        <p:grpSp>
          <p:nvGrpSpPr>
            <p:cNvPr id="26" name="Agrupar 25"/>
            <p:cNvGrpSpPr/>
            <p:nvPr/>
          </p:nvGrpSpPr>
          <p:grpSpPr>
            <a:xfrm>
              <a:off x="202307" y="1261230"/>
              <a:ext cx="1277302" cy="1214438"/>
              <a:chOff x="614363" y="2045970"/>
              <a:chExt cx="1277302" cy="1214438"/>
            </a:xfrm>
          </p:grpSpPr>
          <p:sp>
            <p:nvSpPr>
              <p:cNvPr id="27" name="Elipse 26"/>
              <p:cNvSpPr/>
              <p:nvPr/>
            </p:nvSpPr>
            <p:spPr>
              <a:xfrm>
                <a:off x="648653" y="2045970"/>
                <a:ext cx="1243012" cy="1214438"/>
              </a:xfrm>
              <a:prstGeom prst="ellipse">
                <a:avLst/>
              </a:prstGeom>
              <a:solidFill>
                <a:srgbClr val="985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28" name="CuadroTexto 27"/>
              <p:cNvSpPr txBox="1"/>
              <p:nvPr/>
            </p:nvSpPr>
            <p:spPr>
              <a:xfrm>
                <a:off x="614363" y="2446599"/>
                <a:ext cx="1277302" cy="342006"/>
              </a:xfrm>
              <a:prstGeom prst="rect">
                <a:avLst/>
              </a:prstGeom>
              <a:noFill/>
            </p:spPr>
            <p:txBody>
              <a:bodyPr wrap="square" rtlCol="0">
                <a:spAutoFit/>
              </a:bodyPr>
              <a:lstStyle/>
              <a:p>
                <a:r>
                  <a:rPr lang="es-ES_tradnl" sz="1400" dirty="0" smtClean="0">
                    <a:solidFill>
                      <a:schemeClr val="bg1"/>
                    </a:solidFill>
                  </a:rPr>
                  <a:t>    CROMO</a:t>
                </a:r>
                <a:endParaRPr lang="es-ES_tradnl" sz="1400" dirty="0">
                  <a:solidFill>
                    <a:schemeClr val="bg1"/>
                  </a:solidFill>
                </a:endParaRPr>
              </a:p>
            </p:txBody>
          </p:sp>
        </p:grpSp>
        <p:grpSp>
          <p:nvGrpSpPr>
            <p:cNvPr id="35" name="Agrupar 34"/>
            <p:cNvGrpSpPr/>
            <p:nvPr/>
          </p:nvGrpSpPr>
          <p:grpSpPr>
            <a:xfrm>
              <a:off x="314368" y="2911407"/>
              <a:ext cx="1246272" cy="1214438"/>
              <a:chOff x="611104" y="2000250"/>
              <a:chExt cx="1246272" cy="1214438"/>
            </a:xfrm>
          </p:grpSpPr>
          <p:sp>
            <p:nvSpPr>
              <p:cNvPr id="36" name="Elipse 35"/>
              <p:cNvSpPr/>
              <p:nvPr/>
            </p:nvSpPr>
            <p:spPr>
              <a:xfrm>
                <a:off x="614363" y="2000250"/>
                <a:ext cx="1243012" cy="1214438"/>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37" name="CuadroTexto 36"/>
              <p:cNvSpPr txBox="1"/>
              <p:nvPr/>
            </p:nvSpPr>
            <p:spPr>
              <a:xfrm>
                <a:off x="611104" y="2446599"/>
                <a:ext cx="1246272" cy="342006"/>
              </a:xfrm>
              <a:prstGeom prst="rect">
                <a:avLst/>
              </a:prstGeom>
              <a:noFill/>
            </p:spPr>
            <p:txBody>
              <a:bodyPr wrap="square" rtlCol="0">
                <a:spAutoFit/>
              </a:bodyPr>
              <a:lstStyle/>
              <a:p>
                <a:pPr algn="ctr"/>
                <a:r>
                  <a:rPr lang="es-ES_tradnl" sz="1400" dirty="0" smtClean="0">
                    <a:solidFill>
                      <a:schemeClr val="bg1"/>
                    </a:solidFill>
                  </a:rPr>
                  <a:t> C</a:t>
                </a:r>
                <a:r>
                  <a:rPr lang="es-ES_tradnl" sz="1400" baseline="-25000" dirty="0" smtClean="0">
                    <a:solidFill>
                      <a:schemeClr val="bg1"/>
                    </a:solidFill>
                  </a:rPr>
                  <a:t>6</a:t>
                </a:r>
                <a:r>
                  <a:rPr lang="es-ES_tradnl" sz="1400" dirty="0" smtClean="0">
                    <a:solidFill>
                      <a:schemeClr val="bg1"/>
                    </a:solidFill>
                  </a:rPr>
                  <a:t>Cl6 </a:t>
                </a:r>
                <a:endParaRPr lang="es-ES_tradnl" sz="1400" dirty="0">
                  <a:solidFill>
                    <a:schemeClr val="bg1"/>
                  </a:solidFill>
                </a:endParaRPr>
              </a:p>
            </p:txBody>
          </p:sp>
        </p:grpSp>
        <p:grpSp>
          <p:nvGrpSpPr>
            <p:cNvPr id="9" name="Agrupar 8"/>
            <p:cNvGrpSpPr/>
            <p:nvPr/>
          </p:nvGrpSpPr>
          <p:grpSpPr>
            <a:xfrm>
              <a:off x="614363" y="2000250"/>
              <a:ext cx="1243012" cy="1214438"/>
              <a:chOff x="614363" y="2000250"/>
              <a:chExt cx="1243012" cy="1214438"/>
            </a:xfrm>
          </p:grpSpPr>
          <p:sp>
            <p:nvSpPr>
              <p:cNvPr id="7" name="Elipse 6"/>
              <p:cNvSpPr/>
              <p:nvPr/>
            </p:nvSpPr>
            <p:spPr>
              <a:xfrm>
                <a:off x="614363" y="2000250"/>
                <a:ext cx="1243012" cy="12144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8" name="CuadroTexto 7"/>
              <p:cNvSpPr txBox="1"/>
              <p:nvPr/>
            </p:nvSpPr>
            <p:spPr>
              <a:xfrm>
                <a:off x="614363" y="2446599"/>
                <a:ext cx="1201040" cy="342006"/>
              </a:xfrm>
              <a:prstGeom prst="rect">
                <a:avLst/>
              </a:prstGeom>
              <a:noFill/>
            </p:spPr>
            <p:txBody>
              <a:bodyPr wrap="square" rtlCol="0">
                <a:spAutoFit/>
              </a:bodyPr>
              <a:lstStyle/>
              <a:p>
                <a:pPr algn="ctr"/>
                <a:r>
                  <a:rPr lang="es-ES_tradnl" sz="1400" smtClean="0">
                    <a:solidFill>
                      <a:schemeClr val="bg1"/>
                    </a:solidFill>
                  </a:rPr>
                  <a:t>MERCURIO</a:t>
                </a:r>
                <a:endParaRPr lang="es-ES_tradnl" sz="1400">
                  <a:solidFill>
                    <a:schemeClr val="bg1"/>
                  </a:solidFill>
                </a:endParaRPr>
              </a:p>
            </p:txBody>
          </p:sp>
        </p:grpSp>
        <p:grpSp>
          <p:nvGrpSpPr>
            <p:cNvPr id="17" name="Agrupar 16"/>
            <p:cNvGrpSpPr/>
            <p:nvPr/>
          </p:nvGrpSpPr>
          <p:grpSpPr>
            <a:xfrm>
              <a:off x="1563898" y="2465219"/>
              <a:ext cx="1243012" cy="1214438"/>
              <a:chOff x="614363" y="2000250"/>
              <a:chExt cx="1243012" cy="1214438"/>
            </a:xfrm>
          </p:grpSpPr>
          <p:sp>
            <p:nvSpPr>
              <p:cNvPr id="18" name="Elipse 17"/>
              <p:cNvSpPr/>
              <p:nvPr/>
            </p:nvSpPr>
            <p:spPr>
              <a:xfrm>
                <a:off x="614363" y="2000250"/>
                <a:ext cx="1243012" cy="121443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19" name="CuadroTexto 18"/>
              <p:cNvSpPr txBox="1"/>
              <p:nvPr/>
            </p:nvSpPr>
            <p:spPr>
              <a:xfrm>
                <a:off x="614363" y="2446599"/>
                <a:ext cx="1217222" cy="342006"/>
              </a:xfrm>
              <a:prstGeom prst="rect">
                <a:avLst/>
              </a:prstGeom>
              <a:noFill/>
            </p:spPr>
            <p:txBody>
              <a:bodyPr wrap="square" rtlCol="0">
                <a:spAutoFit/>
              </a:bodyPr>
              <a:lstStyle/>
              <a:p>
                <a:r>
                  <a:rPr lang="es-ES_tradnl" sz="1400" dirty="0" smtClean="0">
                    <a:solidFill>
                      <a:schemeClr val="bg1"/>
                    </a:solidFill>
                  </a:rPr>
                  <a:t>      PLOMO  </a:t>
                </a:r>
                <a:endParaRPr lang="es-ES_tradnl" sz="1400" dirty="0">
                  <a:solidFill>
                    <a:schemeClr val="bg1"/>
                  </a:solidFill>
                </a:endParaRPr>
              </a:p>
            </p:txBody>
          </p:sp>
        </p:grpSp>
        <p:grpSp>
          <p:nvGrpSpPr>
            <p:cNvPr id="20" name="Agrupar 19"/>
            <p:cNvGrpSpPr/>
            <p:nvPr/>
          </p:nvGrpSpPr>
          <p:grpSpPr>
            <a:xfrm>
              <a:off x="2869913" y="1496038"/>
              <a:ext cx="1243012" cy="1214438"/>
              <a:chOff x="614363" y="2000250"/>
              <a:chExt cx="1243012" cy="1214438"/>
            </a:xfrm>
          </p:grpSpPr>
          <p:sp>
            <p:nvSpPr>
              <p:cNvPr id="21" name="Elipse 20"/>
              <p:cNvSpPr/>
              <p:nvPr/>
            </p:nvSpPr>
            <p:spPr>
              <a:xfrm>
                <a:off x="614363" y="2000250"/>
                <a:ext cx="1243012" cy="1214438"/>
              </a:xfrm>
              <a:prstGeom prst="ellipse">
                <a:avLst/>
              </a:prstGeom>
              <a:solidFill>
                <a:srgbClr val="A60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22" name="CuadroTexto 21"/>
              <p:cNvSpPr txBox="1"/>
              <p:nvPr/>
            </p:nvSpPr>
            <p:spPr>
              <a:xfrm>
                <a:off x="614363" y="2446598"/>
                <a:ext cx="1220481" cy="342006"/>
              </a:xfrm>
              <a:prstGeom prst="rect">
                <a:avLst/>
              </a:prstGeom>
              <a:noFill/>
            </p:spPr>
            <p:txBody>
              <a:bodyPr wrap="square" rtlCol="0">
                <a:spAutoFit/>
              </a:bodyPr>
              <a:lstStyle/>
              <a:p>
                <a:pPr algn="ctr"/>
                <a:r>
                  <a:rPr lang="es-ES_tradnl" sz="1400" dirty="0" smtClean="0">
                    <a:solidFill>
                      <a:schemeClr val="bg1"/>
                    </a:solidFill>
                  </a:rPr>
                  <a:t>  ASBESTO</a:t>
                </a:r>
                <a:endParaRPr lang="es-ES_tradnl" sz="1400" dirty="0">
                  <a:solidFill>
                    <a:schemeClr val="bg1"/>
                  </a:solidFill>
                </a:endParaRPr>
              </a:p>
            </p:txBody>
          </p:sp>
        </p:grpSp>
        <p:grpSp>
          <p:nvGrpSpPr>
            <p:cNvPr id="23" name="Agrupar 22"/>
            <p:cNvGrpSpPr/>
            <p:nvPr/>
          </p:nvGrpSpPr>
          <p:grpSpPr>
            <a:xfrm>
              <a:off x="1656412" y="1349298"/>
              <a:ext cx="1243012" cy="1214438"/>
              <a:chOff x="614363" y="2000250"/>
              <a:chExt cx="1243012" cy="1214438"/>
            </a:xfrm>
          </p:grpSpPr>
          <p:sp>
            <p:nvSpPr>
              <p:cNvPr id="24" name="Elipse 23"/>
              <p:cNvSpPr/>
              <p:nvPr/>
            </p:nvSpPr>
            <p:spPr>
              <a:xfrm>
                <a:off x="614363" y="2000250"/>
                <a:ext cx="1243012" cy="1214438"/>
              </a:xfrm>
              <a:prstGeom prst="ellipse">
                <a:avLst/>
              </a:prstGeom>
              <a:solidFill>
                <a:srgbClr val="679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25" name="CuadroTexto 24"/>
              <p:cNvSpPr txBox="1"/>
              <p:nvPr/>
            </p:nvSpPr>
            <p:spPr>
              <a:xfrm>
                <a:off x="614363" y="2446599"/>
                <a:ext cx="1243012" cy="342006"/>
              </a:xfrm>
              <a:prstGeom prst="rect">
                <a:avLst/>
              </a:prstGeom>
              <a:noFill/>
            </p:spPr>
            <p:txBody>
              <a:bodyPr wrap="square" rtlCol="0">
                <a:spAutoFit/>
              </a:bodyPr>
              <a:lstStyle/>
              <a:p>
                <a:pPr algn="ctr"/>
                <a:r>
                  <a:rPr lang="es-ES_tradnl" sz="1400" dirty="0" smtClean="0">
                    <a:solidFill>
                      <a:schemeClr val="bg1"/>
                    </a:solidFill>
                  </a:rPr>
                  <a:t>CADMIO</a:t>
                </a:r>
                <a:endParaRPr lang="es-ES_tradnl" sz="1400" dirty="0">
                  <a:solidFill>
                    <a:schemeClr val="bg1"/>
                  </a:solidFill>
                </a:endParaRPr>
              </a:p>
            </p:txBody>
          </p:sp>
        </p:grpSp>
        <p:grpSp>
          <p:nvGrpSpPr>
            <p:cNvPr id="29" name="Agrupar 28"/>
            <p:cNvGrpSpPr/>
            <p:nvPr/>
          </p:nvGrpSpPr>
          <p:grpSpPr>
            <a:xfrm>
              <a:off x="2662750" y="2352746"/>
              <a:ext cx="1243012" cy="1214438"/>
              <a:chOff x="614363" y="2000250"/>
              <a:chExt cx="1243012" cy="1214438"/>
            </a:xfrm>
            <a:solidFill>
              <a:srgbClr val="8B4B2A"/>
            </a:solidFill>
          </p:grpSpPr>
          <p:sp>
            <p:nvSpPr>
              <p:cNvPr id="30" name="Elipse 29"/>
              <p:cNvSpPr/>
              <p:nvPr/>
            </p:nvSpPr>
            <p:spPr>
              <a:xfrm>
                <a:off x="614363" y="2000250"/>
                <a:ext cx="1243012" cy="12144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31" name="CuadroTexto 30"/>
              <p:cNvSpPr txBox="1"/>
              <p:nvPr/>
            </p:nvSpPr>
            <p:spPr>
              <a:xfrm>
                <a:off x="614363" y="2446599"/>
                <a:ext cx="1210782" cy="342006"/>
              </a:xfrm>
              <a:prstGeom prst="rect">
                <a:avLst/>
              </a:prstGeom>
              <a:noFill/>
            </p:spPr>
            <p:txBody>
              <a:bodyPr wrap="square" rtlCol="0">
                <a:spAutoFit/>
              </a:bodyPr>
              <a:lstStyle/>
              <a:p>
                <a:pPr algn="ctr"/>
                <a:r>
                  <a:rPr lang="es-ES_tradnl" sz="1400" dirty="0" smtClean="0">
                    <a:solidFill>
                      <a:schemeClr val="bg1"/>
                    </a:solidFill>
                  </a:rPr>
                  <a:t>   CROMO</a:t>
                </a:r>
                <a:endParaRPr lang="es-ES_tradnl" sz="1400" dirty="0">
                  <a:solidFill>
                    <a:schemeClr val="bg1"/>
                  </a:solidFill>
                </a:endParaRPr>
              </a:p>
            </p:txBody>
          </p:sp>
        </p:grpSp>
      </p:grpSp>
      <p:sp>
        <p:nvSpPr>
          <p:cNvPr id="2" name="CuadroTexto 1"/>
          <p:cNvSpPr txBox="1"/>
          <p:nvPr/>
        </p:nvSpPr>
        <p:spPr>
          <a:xfrm>
            <a:off x="4710053" y="6352101"/>
            <a:ext cx="4135578" cy="369332"/>
          </a:xfrm>
          <a:prstGeom prst="rect">
            <a:avLst/>
          </a:prstGeom>
          <a:solidFill>
            <a:srgbClr val="FFFF00"/>
          </a:solidFill>
        </p:spPr>
        <p:txBody>
          <a:bodyPr wrap="square" rtlCol="0">
            <a:spAutoFit/>
          </a:bodyPr>
          <a:lstStyle/>
          <a:p>
            <a:pPr algn="ctr"/>
            <a:r>
              <a:rPr lang="es-ES_tradnl" smtClean="0">
                <a:latin typeface="Arial" charset="0"/>
                <a:ea typeface="Arial" charset="0"/>
                <a:cs typeface="Arial" charset="0"/>
              </a:rPr>
              <a:t>7MM muertes </a:t>
            </a:r>
            <a:r>
              <a:rPr lang="es-ES_tradnl" dirty="0" smtClean="0">
                <a:latin typeface="Arial" charset="0"/>
                <a:ea typeface="Arial" charset="0"/>
                <a:cs typeface="Arial" charset="0"/>
              </a:rPr>
              <a:t>prematuras cada año</a:t>
            </a:r>
            <a:endParaRPr lang="es-ES_tradnl" dirty="0">
              <a:latin typeface="Arial" charset="0"/>
              <a:ea typeface="Arial" charset="0"/>
              <a:cs typeface="Arial" charset="0"/>
            </a:endParaRPr>
          </a:p>
        </p:txBody>
      </p:sp>
    </p:spTree>
    <p:extLst>
      <p:ext uri="{BB962C8B-B14F-4D97-AF65-F5344CB8AC3E}">
        <p14:creationId xmlns:p14="http://schemas.microsoft.com/office/powerpoint/2010/main" val="2128232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origin.who.int/airpollution/infographics/Air_Pollution_infographics_SP(3).jpg"/>
          <p:cNvPicPr>
            <a:picLocks noChangeAspect="1" noChangeArrowheads="1"/>
          </p:cNvPicPr>
          <p:nvPr/>
        </p:nvPicPr>
        <p:blipFill rotWithShape="1">
          <a:blip r:embed="rId3">
            <a:extLst>
              <a:ext uri="{28A0092B-C50C-407E-A947-70E740481C1C}">
                <a14:useLocalDpi xmlns:a14="http://schemas.microsoft.com/office/drawing/2010/main" val="0"/>
              </a:ext>
            </a:extLst>
          </a:blip>
          <a:srcRect b="10420"/>
          <a:stretch/>
        </p:blipFill>
        <p:spPr bwMode="auto">
          <a:xfrm>
            <a:off x="3176394" y="0"/>
            <a:ext cx="76556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CC8B3BF1-7637-6047-AA82-1781691586E0}" type="slidenum">
              <a:rPr lang="es-ES_tradnl" smtClean="0"/>
              <a:t>19</a:t>
            </a:fld>
            <a:endParaRPr lang="es-ES_tradnl"/>
          </a:p>
        </p:txBody>
      </p:sp>
      <p:pic>
        <p:nvPicPr>
          <p:cNvPr id="5" name="Picture 2" descr="esultado de imagen de OMS 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565" y="206109"/>
            <a:ext cx="1947550" cy="2005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sultado de imagen de USEPA 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565" y="4876150"/>
            <a:ext cx="1773267" cy="1755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sultado de imagen de logo mae ecuado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877" y="2333047"/>
            <a:ext cx="2612641" cy="261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52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12">
            <a:extLst>
              <a:ext uri="{FF2B5EF4-FFF2-40B4-BE49-F238E27FC236}">
                <a16:creationId xmlns="" xmlns:a16="http://schemas.microsoft.com/office/drawing/2014/main" id="{265BEEEB-C965-402F-B778-B1CD1494ACE6}"/>
              </a:ext>
            </a:extLst>
          </p:cNvPr>
          <p:cNvSpPr>
            <a:spLocks noGrp="1"/>
          </p:cNvSpPr>
          <p:nvPr>
            <p:ph idx="1"/>
          </p:nvPr>
        </p:nvSpPr>
        <p:spPr>
          <a:xfrm>
            <a:off x="695179" y="441325"/>
            <a:ext cx="10172846" cy="3513859"/>
          </a:xfrm>
        </p:spPr>
        <p:txBody>
          <a:bodyPr>
            <a:normAutofit/>
          </a:bodyPr>
          <a:lstStyle/>
          <a:p>
            <a:pPr marL="0" indent="0">
              <a:lnSpc>
                <a:spcPct val="150000"/>
              </a:lnSpc>
              <a:spcBef>
                <a:spcPts val="0"/>
              </a:spcBef>
              <a:spcAft>
                <a:spcPts val="0"/>
              </a:spcAft>
              <a:buNone/>
            </a:pPr>
            <a:r>
              <a:rPr lang="en-US" sz="3600" dirty="0" err="1" smtClean="0">
                <a:latin typeface="Covered By Your Grace" pitchFamily="2" charset="0"/>
                <a:ea typeface="Arial" charset="0"/>
                <a:cs typeface="Arial" charset="0"/>
              </a:rPr>
              <a:t>Objetivo</a:t>
            </a:r>
            <a:r>
              <a:rPr lang="en-US" sz="3600" dirty="0" smtClean="0">
                <a:latin typeface="Covered By Your Grace" pitchFamily="2" charset="0"/>
                <a:ea typeface="Arial" charset="0"/>
                <a:cs typeface="Arial" charset="0"/>
              </a:rPr>
              <a:t> de la </a:t>
            </a:r>
            <a:r>
              <a:rPr lang="en-US" sz="3600" dirty="0" err="1" smtClean="0">
                <a:latin typeface="Covered By Your Grace" pitchFamily="2" charset="0"/>
                <a:ea typeface="Arial" charset="0"/>
                <a:cs typeface="Arial" charset="0"/>
              </a:rPr>
              <a:t>Unidad</a:t>
            </a:r>
            <a:endParaRPr lang="en-US" sz="3600" dirty="0">
              <a:latin typeface="Covered By Your Grace" pitchFamily="2" charset="0"/>
              <a:ea typeface="Arial" charset="0"/>
              <a:cs typeface="Arial" charset="0"/>
            </a:endParaRPr>
          </a:p>
          <a:p>
            <a:pPr marL="0" indent="0">
              <a:lnSpc>
                <a:spcPct val="150000"/>
              </a:lnSpc>
              <a:spcBef>
                <a:spcPts val="0"/>
              </a:spcBef>
              <a:buNone/>
            </a:pPr>
            <a:r>
              <a:rPr lang="en-US" sz="2400" dirty="0" err="1" smtClean="0">
                <a:latin typeface="Arial" charset="0"/>
                <a:ea typeface="Arial" charset="0"/>
                <a:cs typeface="Arial" charset="0"/>
              </a:rPr>
              <a:t>Esta</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unidad</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expone</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los</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conceptos</a:t>
            </a:r>
            <a:r>
              <a:rPr lang="en-US" sz="2400" dirty="0" smtClean="0">
                <a:latin typeface="Arial" charset="0"/>
                <a:ea typeface="Arial" charset="0"/>
                <a:cs typeface="Arial" charset="0"/>
              </a:rPr>
              <a:t> claves </a:t>
            </a:r>
            <a:r>
              <a:rPr lang="en-US" sz="2400" dirty="0" err="1" smtClean="0">
                <a:latin typeface="Arial" charset="0"/>
                <a:ea typeface="Arial" charset="0"/>
                <a:cs typeface="Arial" charset="0"/>
              </a:rPr>
              <a:t>sobre</a:t>
            </a:r>
            <a:r>
              <a:rPr lang="en-US" sz="2400" dirty="0" smtClean="0">
                <a:latin typeface="Arial" charset="0"/>
                <a:ea typeface="Arial" charset="0"/>
                <a:cs typeface="Arial" charset="0"/>
              </a:rPr>
              <a:t> contaminates </a:t>
            </a:r>
            <a:r>
              <a:rPr lang="en-US" sz="2400" dirty="0" err="1" smtClean="0">
                <a:latin typeface="Arial" charset="0"/>
                <a:ea typeface="Arial" charset="0"/>
                <a:cs typeface="Arial" charset="0"/>
              </a:rPr>
              <a:t>tóxicos</a:t>
            </a:r>
            <a:r>
              <a:rPr lang="en-US" sz="2400" dirty="0" smtClean="0">
                <a:latin typeface="Arial" charset="0"/>
                <a:ea typeface="Arial" charset="0"/>
                <a:cs typeface="Arial" charset="0"/>
              </a:rPr>
              <a:t>, contaminates de </a:t>
            </a:r>
            <a:r>
              <a:rPr lang="en-US" sz="2400" dirty="0" err="1" smtClean="0">
                <a:latin typeface="Arial" charset="0"/>
                <a:ea typeface="Arial" charset="0"/>
                <a:cs typeface="Arial" charset="0"/>
              </a:rPr>
              <a:t>criterios</a:t>
            </a:r>
            <a:r>
              <a:rPr lang="en-US" sz="2400" dirty="0" smtClean="0">
                <a:latin typeface="Arial" charset="0"/>
                <a:ea typeface="Arial" charset="0"/>
                <a:cs typeface="Arial" charset="0"/>
              </a:rPr>
              <a:t> y </a:t>
            </a:r>
            <a:r>
              <a:rPr lang="en-US" sz="2400" dirty="0" err="1" smtClean="0">
                <a:latin typeface="Arial" charset="0"/>
                <a:ea typeface="Arial" charset="0"/>
                <a:cs typeface="Arial" charset="0"/>
              </a:rPr>
              <a:t>sustancias</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agotadoras</a:t>
            </a:r>
            <a:r>
              <a:rPr lang="en-US" sz="2400" dirty="0" smtClean="0">
                <a:latin typeface="Arial" charset="0"/>
                <a:ea typeface="Arial" charset="0"/>
                <a:cs typeface="Arial" charset="0"/>
              </a:rPr>
              <a:t> de la </a:t>
            </a:r>
            <a:r>
              <a:rPr lang="en-US" sz="2400" dirty="0" err="1" smtClean="0">
                <a:latin typeface="Arial" charset="0"/>
                <a:ea typeface="Arial" charset="0"/>
                <a:cs typeface="Arial" charset="0"/>
              </a:rPr>
              <a:t>capa</a:t>
            </a:r>
            <a:r>
              <a:rPr lang="en-US" sz="2400" dirty="0" smtClean="0">
                <a:latin typeface="Arial" charset="0"/>
                <a:ea typeface="Arial" charset="0"/>
                <a:cs typeface="Arial" charset="0"/>
              </a:rPr>
              <a:t> de </a:t>
            </a:r>
            <a:r>
              <a:rPr lang="en-US" sz="2400" dirty="0" err="1" smtClean="0">
                <a:latin typeface="Arial" charset="0"/>
                <a:ea typeface="Arial" charset="0"/>
                <a:cs typeface="Arial" charset="0"/>
              </a:rPr>
              <a:t>ozono</a:t>
            </a:r>
            <a:r>
              <a:rPr lang="en-US" sz="2400" dirty="0" smtClean="0">
                <a:latin typeface="Arial" charset="0"/>
                <a:ea typeface="Arial" charset="0"/>
                <a:cs typeface="Arial" charset="0"/>
              </a:rPr>
              <a:t>, las </a:t>
            </a:r>
            <a:r>
              <a:rPr lang="en-US" sz="2400" dirty="0" err="1" smtClean="0">
                <a:latin typeface="Arial" charset="0"/>
                <a:ea typeface="Arial" charset="0"/>
                <a:cs typeface="Arial" charset="0"/>
              </a:rPr>
              <a:t>fuentes</a:t>
            </a:r>
            <a:r>
              <a:rPr lang="en-US" sz="2400" dirty="0" smtClean="0">
                <a:latin typeface="Arial" charset="0"/>
                <a:ea typeface="Arial" charset="0"/>
                <a:cs typeface="Arial" charset="0"/>
              </a:rPr>
              <a:t> de </a:t>
            </a:r>
            <a:r>
              <a:rPr lang="en-US" sz="2400" dirty="0" err="1" smtClean="0">
                <a:latin typeface="Arial" charset="0"/>
                <a:ea typeface="Arial" charset="0"/>
                <a:cs typeface="Arial" charset="0"/>
              </a:rPr>
              <a:t>emisión</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los</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impactos</a:t>
            </a:r>
            <a:r>
              <a:rPr lang="en-US" sz="2400" dirty="0" smtClean="0">
                <a:latin typeface="Arial" charset="0"/>
                <a:ea typeface="Arial" charset="0"/>
                <a:cs typeface="Arial" charset="0"/>
              </a:rPr>
              <a:t> que </a:t>
            </a:r>
            <a:r>
              <a:rPr lang="en-US" sz="2400" dirty="0" err="1" smtClean="0">
                <a:latin typeface="Arial" charset="0"/>
                <a:ea typeface="Arial" charset="0"/>
                <a:cs typeface="Arial" charset="0"/>
              </a:rPr>
              <a:t>generan</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dicha</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contaminación</a:t>
            </a:r>
            <a:r>
              <a:rPr lang="en-US" sz="2400" dirty="0" smtClean="0">
                <a:latin typeface="Arial" charset="0"/>
                <a:ea typeface="Arial" charset="0"/>
                <a:cs typeface="Arial" charset="0"/>
              </a:rPr>
              <a:t> y las </a:t>
            </a:r>
            <a:r>
              <a:rPr lang="en-US" sz="2400" dirty="0" err="1" smtClean="0">
                <a:latin typeface="Arial" charset="0"/>
                <a:ea typeface="Arial" charset="0"/>
                <a:cs typeface="Arial" charset="0"/>
              </a:rPr>
              <a:t>posibles</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soluciones</a:t>
            </a:r>
            <a:r>
              <a:rPr lang="en-US" sz="2400" dirty="0" smtClean="0">
                <a:latin typeface="Arial" charset="0"/>
                <a:ea typeface="Arial" charset="0"/>
                <a:cs typeface="Arial" charset="0"/>
              </a:rPr>
              <a:t>.</a:t>
            </a:r>
            <a:endParaRPr lang="en-US" sz="2400" dirty="0">
              <a:latin typeface="Arial" charset="0"/>
              <a:ea typeface="Arial" charset="0"/>
              <a:cs typeface="Arial" charset="0"/>
            </a:endParaRPr>
          </a:p>
          <a:p>
            <a:pPr marL="0" indent="0">
              <a:lnSpc>
                <a:spcPct val="150000"/>
              </a:lnSpc>
              <a:spcBef>
                <a:spcPts val="0"/>
              </a:spcBef>
              <a:spcAft>
                <a:spcPts val="0"/>
              </a:spcAft>
              <a:buNone/>
            </a:pPr>
            <a:endParaRPr lang="en-US" dirty="0">
              <a:latin typeface="Arial" charset="0"/>
              <a:ea typeface="Arial" charset="0"/>
              <a:cs typeface="Arial" charset="0"/>
            </a:endParaRPr>
          </a:p>
        </p:txBody>
      </p:sp>
      <p:sp>
        <p:nvSpPr>
          <p:cNvPr id="2" name="Marcador de número de diapositiva 1"/>
          <p:cNvSpPr>
            <a:spLocks noGrp="1"/>
          </p:cNvSpPr>
          <p:nvPr>
            <p:ph type="sldNum" sz="quarter" idx="12"/>
          </p:nvPr>
        </p:nvSpPr>
        <p:spPr/>
        <p:txBody>
          <a:bodyPr/>
          <a:lstStyle/>
          <a:p>
            <a:fld id="{CC8B3BF1-7637-6047-AA82-1781691586E0}" type="slidenum">
              <a:rPr lang="es-ES_tradnl" smtClean="0"/>
              <a:t>2</a:t>
            </a:fld>
            <a:endParaRPr lang="es-ES_tradnl"/>
          </a:p>
        </p:txBody>
      </p:sp>
      <p:pic>
        <p:nvPicPr>
          <p:cNvPr id="14" name="Picture 2" descr=" Contaminación atmosférica: qué es y cómo podemos evitarla"/>
          <p:cNvPicPr>
            <a:picLocks noChangeAspect="1" noChangeArrowheads="1"/>
          </p:cNvPicPr>
          <p:nvPr/>
        </p:nvPicPr>
        <p:blipFill rotWithShape="1">
          <a:blip r:embed="rId3">
            <a:extLst>
              <a:ext uri="{28A0092B-C50C-407E-A947-70E740481C1C}">
                <a14:useLocalDpi xmlns:a14="http://schemas.microsoft.com/office/drawing/2010/main" val="0"/>
              </a:ext>
            </a:extLst>
          </a:blip>
          <a:srcRect l="5088" t="-3676" r="-2323" b="48202"/>
          <a:stretch/>
        </p:blipFill>
        <p:spPr bwMode="auto">
          <a:xfrm>
            <a:off x="695179" y="3813684"/>
            <a:ext cx="11387964" cy="299233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rotWithShape="1">
          <a:blip r:embed="rId4">
            <a:extLst>
              <a:ext uri="{28A0092B-C50C-407E-A947-70E740481C1C}">
                <a14:useLocalDpi xmlns:a14="http://schemas.microsoft.com/office/drawing/2010/main" val="0"/>
              </a:ext>
            </a:extLst>
          </a:blip>
          <a:srcRect l="9635" t="30324" r="50131" b="37500"/>
          <a:stretch/>
        </p:blipFill>
        <p:spPr>
          <a:xfrm>
            <a:off x="9982200" y="183067"/>
            <a:ext cx="885825" cy="398478"/>
          </a:xfrm>
          <a:prstGeom prst="rect">
            <a:avLst/>
          </a:prstGeom>
        </p:spPr>
      </p:pic>
    </p:spTree>
    <p:extLst>
      <p:ext uri="{BB962C8B-B14F-4D97-AF65-F5344CB8AC3E}">
        <p14:creationId xmlns:p14="http://schemas.microsoft.com/office/powerpoint/2010/main" val="1965027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 la Antártica se cierra, pero en el Ártico se abre un rar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86" y="191781"/>
            <a:ext cx="10416209" cy="5542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 xmlns:a16="http://schemas.microsoft.com/office/drawing/2014/main" id="{B2C7B128-5866-4067-9B7F-0E73E6CBFB2F}"/>
              </a:ext>
            </a:extLst>
          </p:cNvPr>
          <p:cNvSpPr>
            <a:spLocks noGrp="1"/>
          </p:cNvSpPr>
          <p:nvPr>
            <p:ph type="body" idx="1"/>
          </p:nvPr>
        </p:nvSpPr>
        <p:spPr/>
        <p:txBody>
          <a:bodyPr/>
          <a:lstStyle/>
          <a:p>
            <a:r>
              <a:rPr lang="en-US" dirty="0"/>
              <a:t>Subtitle</a:t>
            </a:r>
          </a:p>
        </p:txBody>
      </p:sp>
      <p:sp>
        <p:nvSpPr>
          <p:cNvPr id="9" name="Rectangle 8">
            <a:extLst>
              <a:ext uri="{FF2B5EF4-FFF2-40B4-BE49-F238E27FC236}">
                <a16:creationId xmlns="" xmlns:a16="http://schemas.microsoft.com/office/drawing/2014/main" id="{AC2B5667-FA20-49C2-A3CD-B275BB41F618}"/>
              </a:ext>
              <a:ext uri="{C183D7F6-B498-43B3-948B-1728B52AA6E4}">
                <adec:decorative xmlns=""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Slide Number Placeholder 5">
            <a:extLst>
              <a:ext uri="{FF2B5EF4-FFF2-40B4-BE49-F238E27FC236}">
                <a16:creationId xmlns=""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20</a:t>
            </a:fld>
            <a:endParaRPr lang="en-US" b="1" dirty="0">
              <a:solidFill>
                <a:schemeClr val="bg1"/>
              </a:solidFill>
            </a:endParaRPr>
          </a:p>
        </p:txBody>
      </p:sp>
      <p:sp>
        <p:nvSpPr>
          <p:cNvPr id="13" name="Title 2">
            <a:extLst>
              <a:ext uri="{FF2B5EF4-FFF2-40B4-BE49-F238E27FC236}">
                <a16:creationId xmlns="" xmlns:a16="http://schemas.microsoft.com/office/drawing/2014/main" id="{31D4E439-7AFE-41C2-9561-67F5879CAB86}"/>
              </a:ext>
            </a:extLst>
          </p:cNvPr>
          <p:cNvSpPr txBox="1">
            <a:spLocks/>
          </p:cNvSpPr>
          <p:nvPr/>
        </p:nvSpPr>
        <p:spPr>
          <a:xfrm>
            <a:off x="876795" y="5523788"/>
            <a:ext cx="10400805" cy="6463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4000" dirty="0" err="1"/>
              <a:t>Sustancias</a:t>
            </a:r>
            <a:r>
              <a:rPr lang="en-US" sz="4000" dirty="0"/>
              <a:t> </a:t>
            </a:r>
            <a:r>
              <a:rPr lang="en-US" sz="4000" dirty="0" err="1"/>
              <a:t>agotadoras</a:t>
            </a:r>
            <a:r>
              <a:rPr lang="en-US" sz="4000" dirty="0"/>
              <a:t> de la </a:t>
            </a:r>
            <a:r>
              <a:rPr lang="en-US" sz="4000" dirty="0" err="1"/>
              <a:t>capa</a:t>
            </a:r>
            <a:r>
              <a:rPr lang="en-US" sz="4000" dirty="0"/>
              <a:t> de </a:t>
            </a:r>
            <a:r>
              <a:rPr lang="en-US" sz="4000" dirty="0" err="1"/>
              <a:t>ozono</a:t>
            </a:r>
            <a:endParaRPr lang="en-US" sz="4000" dirty="0"/>
          </a:p>
        </p:txBody>
      </p:sp>
      <p:sp>
        <p:nvSpPr>
          <p:cNvPr id="6" name="Rectángulo 5"/>
          <p:cNvSpPr/>
          <p:nvPr/>
        </p:nvSpPr>
        <p:spPr>
          <a:xfrm>
            <a:off x="238539" y="6488668"/>
            <a:ext cx="11953461" cy="369332"/>
          </a:xfrm>
          <a:prstGeom prst="rect">
            <a:avLst/>
          </a:prstGeom>
        </p:spPr>
        <p:txBody>
          <a:bodyPr wrap="square">
            <a:spAutoFit/>
          </a:bodyPr>
          <a:lstStyle/>
          <a:p>
            <a:r>
              <a:rPr lang="es-ES_tradnl" dirty="0">
                <a:hlinkClick r:id="rId3"/>
              </a:rPr>
              <a:t>https://www.futuro360.com/desafiotierra/gran-hueco-capa-de-ozono-artico_20200330/</a:t>
            </a:r>
            <a:endParaRPr lang="es-ES_tradnl" dirty="0"/>
          </a:p>
        </p:txBody>
      </p:sp>
    </p:spTree>
    <p:extLst>
      <p:ext uri="{BB962C8B-B14F-4D97-AF65-F5344CB8AC3E}">
        <p14:creationId xmlns:p14="http://schemas.microsoft.com/office/powerpoint/2010/main" val="912639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204200" y="6458564"/>
            <a:ext cx="7929155" cy="369332"/>
          </a:xfrm>
          <a:prstGeom prst="rect">
            <a:avLst/>
          </a:prstGeom>
        </p:spPr>
        <p:txBody>
          <a:bodyPr wrap="square">
            <a:spAutoFit/>
          </a:bodyPr>
          <a:lstStyle/>
          <a:p>
            <a:pPr algn="r"/>
            <a:r>
              <a:rPr lang="es-ES_tradnl" dirty="0">
                <a:hlinkClick r:id="rId3"/>
              </a:rPr>
              <a:t>https://</a:t>
            </a:r>
            <a:r>
              <a:rPr lang="es-ES_tradnl" sz="1200" dirty="0">
                <a:hlinkClick r:id="rId3"/>
              </a:rPr>
              <a:t>cienciadesofa.com/2015/03/respuestas-lviii-respuestas-rapidas-a-varias-preguntas-que-os-intrigan.html</a:t>
            </a:r>
            <a:endParaRPr lang="es-ES_tradnl" dirty="0"/>
          </a:p>
        </p:txBody>
      </p:sp>
      <p:pic>
        <p:nvPicPr>
          <p:cNvPr id="12" name="Imagen 11"/>
          <p:cNvPicPr>
            <a:picLocks noChangeAspect="1"/>
          </p:cNvPicPr>
          <p:nvPr/>
        </p:nvPicPr>
        <p:blipFill rotWithShape="1">
          <a:blip r:embed="rId4">
            <a:clrChange>
              <a:clrFrom>
                <a:srgbClr val="F7F6F4"/>
              </a:clrFrom>
              <a:clrTo>
                <a:srgbClr val="F7F6F4">
                  <a:alpha val="0"/>
                </a:srgbClr>
              </a:clrTo>
            </a:clrChange>
            <a:extLst>
              <a:ext uri="{28A0092B-C50C-407E-A947-70E740481C1C}">
                <a14:useLocalDpi xmlns:a14="http://schemas.microsoft.com/office/drawing/2010/main" val="0"/>
              </a:ext>
            </a:extLst>
          </a:blip>
          <a:srcRect t="1" b="-1481"/>
          <a:stretch/>
        </p:blipFill>
        <p:spPr>
          <a:xfrm>
            <a:off x="160252" y="890225"/>
            <a:ext cx="5584843" cy="5331215"/>
          </a:xfrm>
          <a:prstGeom prst="rect">
            <a:avLst/>
          </a:prstGeom>
        </p:spPr>
      </p:pic>
      <p:sp>
        <p:nvSpPr>
          <p:cNvPr id="7" name="CuadroTexto 6"/>
          <p:cNvSpPr txBox="1"/>
          <p:nvPr/>
        </p:nvSpPr>
        <p:spPr>
          <a:xfrm>
            <a:off x="2625996" y="1356485"/>
            <a:ext cx="2641600" cy="707886"/>
          </a:xfrm>
          <a:prstGeom prst="rect">
            <a:avLst/>
          </a:prstGeom>
          <a:noFill/>
        </p:spPr>
        <p:txBody>
          <a:bodyPr wrap="square" rtlCol="0">
            <a:spAutoFit/>
          </a:bodyPr>
          <a:lstStyle/>
          <a:p>
            <a:r>
              <a:rPr lang="es-ES_tradnl" sz="2000" b="1" dirty="0" smtClean="0">
                <a:solidFill>
                  <a:srgbClr val="3D6EC9"/>
                </a:solidFill>
                <a:latin typeface="Arial" charset="0"/>
                <a:ea typeface="Arial" charset="0"/>
                <a:cs typeface="Arial" charset="0"/>
              </a:rPr>
              <a:t>Formación </a:t>
            </a:r>
            <a:r>
              <a:rPr lang="es-ES_tradnl" sz="2000" b="1" smtClean="0">
                <a:solidFill>
                  <a:srgbClr val="3D6EC9"/>
                </a:solidFill>
                <a:latin typeface="Arial" charset="0"/>
                <a:ea typeface="Arial" charset="0"/>
                <a:cs typeface="Arial" charset="0"/>
              </a:rPr>
              <a:t>ozono estratosférico</a:t>
            </a:r>
            <a:endParaRPr lang="es-ES_tradnl" sz="2000" b="1">
              <a:solidFill>
                <a:srgbClr val="3D6EC9"/>
              </a:solidFill>
              <a:latin typeface="Arial" charset="0"/>
              <a:ea typeface="Arial" charset="0"/>
              <a:cs typeface="Arial" charset="0"/>
            </a:endParaRPr>
          </a:p>
        </p:txBody>
      </p:sp>
      <p:grpSp>
        <p:nvGrpSpPr>
          <p:cNvPr id="8" name="Agrupar 7"/>
          <p:cNvGrpSpPr/>
          <p:nvPr/>
        </p:nvGrpSpPr>
        <p:grpSpPr>
          <a:xfrm>
            <a:off x="5882589" y="941570"/>
            <a:ext cx="6130389" cy="5014666"/>
            <a:chOff x="5545126" y="1791905"/>
            <a:chExt cx="5383055" cy="4636179"/>
          </a:xfrm>
        </p:grpSpPr>
        <p:pic>
          <p:nvPicPr>
            <p:cNvPr id="6" name="Imagen 5"/>
            <p:cNvPicPr>
              <a:picLocks noChangeAspect="1"/>
            </p:cNvPicPr>
            <p:nvPr/>
          </p:nvPicPr>
          <p:blipFill rotWithShape="1">
            <a:blip r:embed="rId5">
              <a:clrChange>
                <a:clrFrom>
                  <a:srgbClr val="F7F6F4"/>
                </a:clrFrom>
                <a:clrTo>
                  <a:srgbClr val="F7F6F4">
                    <a:alpha val="0"/>
                  </a:srgbClr>
                </a:clrTo>
              </a:clrChange>
              <a:extLst>
                <a:ext uri="{28A0092B-C50C-407E-A947-70E740481C1C}">
                  <a14:useLocalDpi xmlns:a14="http://schemas.microsoft.com/office/drawing/2010/main" val="0"/>
                </a:ext>
              </a:extLst>
            </a:blip>
            <a:srcRect r="2116" b="1672"/>
            <a:stretch/>
          </p:blipFill>
          <p:spPr>
            <a:xfrm>
              <a:off x="5545126" y="1791905"/>
              <a:ext cx="5383055" cy="4636179"/>
            </a:xfrm>
            <a:prstGeom prst="rect">
              <a:avLst/>
            </a:prstGeom>
          </p:spPr>
        </p:pic>
        <p:sp>
          <p:nvSpPr>
            <p:cNvPr id="16" name="CuadroTexto 15"/>
            <p:cNvSpPr txBox="1"/>
            <p:nvPr/>
          </p:nvSpPr>
          <p:spPr>
            <a:xfrm>
              <a:off x="8168777" y="1842779"/>
              <a:ext cx="2641600" cy="707886"/>
            </a:xfrm>
            <a:prstGeom prst="rect">
              <a:avLst/>
            </a:prstGeom>
            <a:noFill/>
          </p:spPr>
          <p:txBody>
            <a:bodyPr wrap="square" rtlCol="0">
              <a:spAutoFit/>
            </a:bodyPr>
            <a:lstStyle/>
            <a:p>
              <a:r>
                <a:rPr lang="es-ES_tradnl" sz="2000" b="1" smtClean="0">
                  <a:solidFill>
                    <a:schemeClr val="accent2">
                      <a:lumMod val="75000"/>
                    </a:schemeClr>
                  </a:solidFill>
                  <a:latin typeface="Arial" charset="0"/>
                  <a:ea typeface="Arial" charset="0"/>
                  <a:cs typeface="Arial" charset="0"/>
                </a:rPr>
                <a:t>Destrucción </a:t>
              </a:r>
              <a:r>
                <a:rPr lang="es-ES_tradnl" sz="2000" b="1" dirty="0" smtClean="0">
                  <a:solidFill>
                    <a:schemeClr val="accent2">
                      <a:lumMod val="75000"/>
                    </a:schemeClr>
                  </a:solidFill>
                  <a:latin typeface="Arial" charset="0"/>
                  <a:ea typeface="Arial" charset="0"/>
                  <a:cs typeface="Arial" charset="0"/>
                </a:rPr>
                <a:t>ozono estratosférico</a:t>
              </a:r>
              <a:endParaRPr lang="es-ES_tradnl" sz="2000" b="1" dirty="0">
                <a:solidFill>
                  <a:schemeClr val="accent2">
                    <a:lumMod val="75000"/>
                  </a:schemeClr>
                </a:solidFill>
                <a:latin typeface="Arial" charset="0"/>
                <a:ea typeface="Arial" charset="0"/>
                <a:cs typeface="Arial" charset="0"/>
              </a:endParaRPr>
            </a:p>
          </p:txBody>
        </p:sp>
      </p:grpSp>
      <p:sp>
        <p:nvSpPr>
          <p:cNvPr id="2" name="Marcador de número de diapositiva 1"/>
          <p:cNvSpPr>
            <a:spLocks noGrp="1"/>
          </p:cNvSpPr>
          <p:nvPr>
            <p:ph type="sldNum" sz="quarter" idx="12"/>
          </p:nvPr>
        </p:nvSpPr>
        <p:spPr/>
        <p:txBody>
          <a:bodyPr/>
          <a:lstStyle/>
          <a:p>
            <a:fld id="{CC8B3BF1-7637-6047-AA82-1781691586E0}" type="slidenum">
              <a:rPr lang="es-ES_tradnl" smtClean="0"/>
              <a:t>21</a:t>
            </a:fld>
            <a:endParaRPr lang="es-ES_tradnl"/>
          </a:p>
        </p:txBody>
      </p:sp>
      <p:sp>
        <p:nvSpPr>
          <p:cNvPr id="17" name="Title 50">
            <a:extLst>
              <a:ext uri="{FF2B5EF4-FFF2-40B4-BE49-F238E27FC236}">
                <a16:creationId xmlns="" xmlns:a16="http://schemas.microsoft.com/office/drawing/2014/main" id="{D8694222-4D81-4A9A-93A2-23C89102F234}"/>
              </a:ext>
            </a:extLst>
          </p:cNvPr>
          <p:cNvSpPr txBox="1">
            <a:spLocks/>
          </p:cNvSpPr>
          <p:nvPr/>
        </p:nvSpPr>
        <p:spPr>
          <a:xfrm>
            <a:off x="0" y="0"/>
            <a:ext cx="10607040" cy="480131"/>
          </a:xfrm>
          <a:prstGeom prst="rect">
            <a:avLst/>
          </a:prstGeom>
        </p:spPr>
        <p:txBody>
          <a:bodyPr vert="horz" lIns="91440" tIns="45720" rIns="91440" bIns="45720" rtlCol="0" anchor="b">
            <a:spAutoFit/>
          </a:bodyPr>
          <a:lstStyle>
            <a:defPPr>
              <a:defRPr lang="es-ES_tradnl"/>
            </a:defPPr>
            <a:lvl1pPr>
              <a:lnSpc>
                <a:spcPct val="90000"/>
              </a:lnSpc>
              <a:spcBef>
                <a:spcPct val="0"/>
              </a:spcBef>
              <a:buNone/>
              <a:defRPr sz="3600" b="1" spc="100">
                <a:solidFill>
                  <a:schemeClr val="tx1">
                    <a:lumMod val="75000"/>
                    <a:lumOff val="25000"/>
                  </a:schemeClr>
                </a:solidFill>
                <a:latin typeface="Covered By Your Grace" pitchFamily="2" charset="0"/>
                <a:ea typeface="+mj-ea"/>
                <a:cs typeface="+mj-cs"/>
              </a:defRPr>
            </a:lvl1pPr>
          </a:lstStyle>
          <a:p>
            <a:r>
              <a:rPr lang="en-US" sz="2800" dirty="0" err="1"/>
              <a:t>Sustancias</a:t>
            </a:r>
            <a:r>
              <a:rPr lang="en-US" sz="2800" dirty="0"/>
              <a:t> </a:t>
            </a:r>
            <a:r>
              <a:rPr lang="en-US" sz="2800" dirty="0" err="1"/>
              <a:t>Agotadoras</a:t>
            </a:r>
            <a:r>
              <a:rPr lang="en-US" sz="2800" dirty="0"/>
              <a:t> del </a:t>
            </a:r>
            <a:r>
              <a:rPr lang="en-US" sz="2800" dirty="0" err="1"/>
              <a:t>Ozono</a:t>
            </a:r>
            <a:r>
              <a:rPr lang="en-US" sz="2800" dirty="0"/>
              <a:t> (SAO)</a:t>
            </a:r>
          </a:p>
        </p:txBody>
      </p:sp>
    </p:spTree>
    <p:extLst>
      <p:ext uri="{BB962C8B-B14F-4D97-AF65-F5344CB8AC3E}">
        <p14:creationId xmlns:p14="http://schemas.microsoft.com/office/powerpoint/2010/main" val="13416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7 Marcador de contenido"/>
          <p:cNvGraphicFramePr>
            <a:graphicFrameLocks/>
          </p:cNvGraphicFramePr>
          <p:nvPr>
            <p:extLst>
              <p:ext uri="{D42A27DB-BD31-4B8C-83A1-F6EECF244321}">
                <p14:modId xmlns:p14="http://schemas.microsoft.com/office/powerpoint/2010/main" val="1735849447"/>
              </p:ext>
            </p:extLst>
          </p:nvPr>
        </p:nvGraphicFramePr>
        <p:xfrm>
          <a:off x="446314" y="858920"/>
          <a:ext cx="7453501" cy="4353102"/>
        </p:xfrm>
        <a:graphic>
          <a:graphicData uri="http://schemas.openxmlformats.org/drawingml/2006/table">
            <a:tbl>
              <a:tblPr firstRow="1" bandRow="1">
                <a:tableStyleId>{C4B1156A-380E-4F78-BDF5-A606A8083BF9}</a:tableStyleId>
              </a:tblPr>
              <a:tblGrid>
                <a:gridCol w="5549752">
                  <a:extLst>
                    <a:ext uri="{9D8B030D-6E8A-4147-A177-3AD203B41FA5}">
                      <a16:colId xmlns="" xmlns:a16="http://schemas.microsoft.com/office/drawing/2014/main" val="20000"/>
                    </a:ext>
                  </a:extLst>
                </a:gridCol>
                <a:gridCol w="1903749"/>
              </a:tblGrid>
              <a:tr h="805364">
                <a:tc>
                  <a:txBody>
                    <a:bodyPr/>
                    <a:lstStyle/>
                    <a:p>
                      <a:pPr lvl="0" algn="ctr" rtl="0"/>
                      <a:r>
                        <a:rPr lang="es-EC" sz="2200" b="1" dirty="0" smtClean="0">
                          <a:effectLst/>
                          <a:latin typeface="Arial" charset="0"/>
                          <a:ea typeface="Arial" charset="0"/>
                          <a:cs typeface="Arial" charset="0"/>
                        </a:rPr>
                        <a:t>Sustancias Agotadoras del Ozono (SAO)</a:t>
                      </a:r>
                    </a:p>
                  </a:txBody>
                  <a:tcPr anchor="ctr"/>
                </a:tc>
                <a:tc>
                  <a:txBody>
                    <a:bodyPr/>
                    <a:lstStyle/>
                    <a:p>
                      <a:pPr marL="0" lvl="0" algn="ctr" defTabSz="914400" rtl="0" eaLnBrk="1" fontAlgn="b" latinLnBrk="0" hangingPunct="1"/>
                      <a:r>
                        <a:rPr lang="es-ES_tradnl" sz="2200" kern="1200" dirty="0">
                          <a:solidFill>
                            <a:schemeClr val="dk1"/>
                          </a:solidFill>
                          <a:effectLst/>
                          <a:latin typeface="Arial" charset="0"/>
                          <a:ea typeface="Arial" charset="0"/>
                          <a:cs typeface="Arial" charset="0"/>
                        </a:rPr>
                        <a:t>PAO</a:t>
                      </a:r>
                    </a:p>
                  </a:txBody>
                  <a:tcPr marL="12700" marR="12700" marT="12700" marB="0" anchor="b"/>
                </a:tc>
                <a:extLst>
                  <a:ext uri="{0D108BD9-81ED-4DB2-BD59-A6C34878D82A}">
                    <a16:rowId xmlns="" xmlns:a16="http://schemas.microsoft.com/office/drawing/2014/main" val="10000"/>
                  </a:ext>
                </a:extLst>
              </a:tr>
              <a:tr h="448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kern="1200" dirty="0" smtClean="0">
                          <a:effectLst/>
                          <a:latin typeface="Arial" charset="0"/>
                          <a:ea typeface="Arial" charset="0"/>
                          <a:cs typeface="Arial" charset="0"/>
                        </a:rPr>
                        <a:t>Clorofluorocarbonos (CFC) (11)</a:t>
                      </a:r>
                      <a:endParaRPr lang="es-EC" sz="2200" b="0" dirty="0" smtClean="0">
                        <a:effectLst/>
                        <a:latin typeface="Arial" charset="0"/>
                        <a:ea typeface="Arial" charset="0"/>
                        <a:cs typeface="Arial" charset="0"/>
                      </a:endParaRPr>
                    </a:p>
                  </a:txBody>
                  <a:tcPr/>
                </a:tc>
                <a:tc>
                  <a:txBody>
                    <a:bodyPr/>
                    <a:lstStyle/>
                    <a:p>
                      <a:pPr marL="0" lvl="0" algn="ctr" defTabSz="914400" rtl="0" eaLnBrk="1" fontAlgn="b" latinLnBrk="0" hangingPunct="1"/>
                      <a:r>
                        <a:rPr lang="es-ES_tradnl" sz="2200" kern="1200" dirty="0">
                          <a:solidFill>
                            <a:schemeClr val="dk1"/>
                          </a:solidFill>
                          <a:effectLst/>
                          <a:latin typeface="Arial" charset="0"/>
                          <a:ea typeface="Arial" charset="0"/>
                          <a:cs typeface="Arial" charset="0"/>
                        </a:rPr>
                        <a:t>1</a:t>
                      </a:r>
                    </a:p>
                  </a:txBody>
                  <a:tcPr marL="12700" marR="12700" marT="12700" marB="0" anchor="b"/>
                </a:tc>
                <a:extLst>
                  <a:ext uri="{0D108BD9-81ED-4DB2-BD59-A6C34878D82A}">
                    <a16:rowId xmlns="" xmlns:a16="http://schemas.microsoft.com/office/drawing/2014/main" val="10001"/>
                  </a:ext>
                </a:extLst>
              </a:tr>
              <a:tr h="448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kern="1200" dirty="0" err="1" smtClean="0">
                          <a:effectLst/>
                          <a:latin typeface="Arial" charset="0"/>
                          <a:ea typeface="Arial" charset="0"/>
                          <a:cs typeface="Arial" charset="0"/>
                        </a:rPr>
                        <a:t>Halones</a:t>
                      </a:r>
                      <a:r>
                        <a:rPr lang="es-ES_tradnl" sz="2200" kern="1200" dirty="0" smtClean="0">
                          <a:effectLst/>
                          <a:latin typeface="Arial" charset="0"/>
                          <a:ea typeface="Arial" charset="0"/>
                          <a:cs typeface="Arial" charset="0"/>
                        </a:rPr>
                        <a:t> (1301)</a:t>
                      </a:r>
                      <a:endParaRPr lang="es-EC" sz="2200" b="0" i="1" dirty="0" smtClean="0">
                        <a:effectLst/>
                        <a:latin typeface="Arial" charset="0"/>
                        <a:ea typeface="Arial" charset="0"/>
                        <a:cs typeface="Arial" charset="0"/>
                      </a:endParaRPr>
                    </a:p>
                  </a:txBody>
                  <a:tcPr/>
                </a:tc>
                <a:tc>
                  <a:txBody>
                    <a:bodyPr/>
                    <a:lstStyle/>
                    <a:p>
                      <a:pPr marL="0" lvl="0" algn="ctr" defTabSz="914400" rtl="0" eaLnBrk="1" fontAlgn="b" latinLnBrk="0" hangingPunct="1"/>
                      <a:r>
                        <a:rPr lang="es-ES_tradnl" sz="2200" kern="1200" dirty="0">
                          <a:solidFill>
                            <a:schemeClr val="dk1"/>
                          </a:solidFill>
                          <a:effectLst/>
                          <a:latin typeface="Arial" charset="0"/>
                          <a:ea typeface="Arial" charset="0"/>
                          <a:cs typeface="Arial" charset="0"/>
                        </a:rPr>
                        <a:t>10</a:t>
                      </a:r>
                    </a:p>
                  </a:txBody>
                  <a:tcPr marL="12700" marR="12700" marT="12700" marB="0" anchor="b"/>
                </a:tc>
              </a:tr>
              <a:tr h="448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kern="1200" dirty="0" smtClean="0">
                          <a:effectLst/>
                          <a:latin typeface="Arial" charset="0"/>
                          <a:ea typeface="Arial" charset="0"/>
                          <a:cs typeface="Arial" charset="0"/>
                        </a:rPr>
                        <a:t>Tetracloruro de carbono (TCC)</a:t>
                      </a:r>
                      <a:endParaRPr lang="es-EC" sz="2200" b="0" i="1" dirty="0" smtClean="0">
                        <a:effectLst/>
                        <a:latin typeface="Arial" charset="0"/>
                        <a:ea typeface="Arial" charset="0"/>
                        <a:cs typeface="Arial" charset="0"/>
                      </a:endParaRPr>
                    </a:p>
                  </a:txBody>
                  <a:tcPr/>
                </a:tc>
                <a:tc>
                  <a:txBody>
                    <a:bodyPr/>
                    <a:lstStyle/>
                    <a:p>
                      <a:pPr marL="0" lvl="0" algn="ctr" defTabSz="914400" rtl="0" eaLnBrk="1" fontAlgn="b" latinLnBrk="0" hangingPunct="1"/>
                      <a:r>
                        <a:rPr lang="fi-FI" sz="2200" kern="1200" dirty="0">
                          <a:solidFill>
                            <a:schemeClr val="dk1"/>
                          </a:solidFill>
                          <a:effectLst/>
                          <a:latin typeface="Arial" charset="0"/>
                          <a:ea typeface="Arial" charset="0"/>
                          <a:cs typeface="Arial" charset="0"/>
                        </a:rPr>
                        <a:t>1,1</a:t>
                      </a:r>
                    </a:p>
                  </a:txBody>
                  <a:tcPr marL="12700" marR="12700" marT="12700" marB="0" anchor="b"/>
                </a:tc>
                <a:extLst>
                  <a:ext uri="{0D108BD9-81ED-4DB2-BD59-A6C34878D82A}">
                    <a16:rowId xmlns="" xmlns:a16="http://schemas.microsoft.com/office/drawing/2014/main" val="10002"/>
                  </a:ext>
                </a:extLst>
              </a:tr>
              <a:tr h="384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kern="1200" dirty="0" err="1" smtClean="0">
                          <a:solidFill>
                            <a:schemeClr val="tx1"/>
                          </a:solidFill>
                          <a:effectLst/>
                          <a:latin typeface="Arial" charset="0"/>
                          <a:ea typeface="Arial" charset="0"/>
                          <a:cs typeface="Arial" charset="0"/>
                        </a:rPr>
                        <a:t>Metilcloroformo</a:t>
                      </a:r>
                      <a:r>
                        <a:rPr lang="es-ES_tradnl" sz="2200" kern="1200" dirty="0" smtClean="0">
                          <a:solidFill>
                            <a:schemeClr val="tx1"/>
                          </a:solidFill>
                          <a:effectLst/>
                          <a:latin typeface="Arial" charset="0"/>
                          <a:ea typeface="Arial" charset="0"/>
                          <a:cs typeface="Arial" charset="0"/>
                        </a:rPr>
                        <a:t> (MCF)**</a:t>
                      </a:r>
                      <a:endParaRPr lang="es-EC" sz="2200" b="0" dirty="0" smtClean="0">
                        <a:solidFill>
                          <a:schemeClr val="tx1"/>
                        </a:solidFill>
                        <a:effectLst/>
                        <a:latin typeface="Arial" charset="0"/>
                        <a:ea typeface="Arial" charset="0"/>
                        <a:cs typeface="Arial" charset="0"/>
                      </a:endParaRPr>
                    </a:p>
                  </a:txBody>
                  <a:tcPr/>
                </a:tc>
                <a:tc>
                  <a:txBody>
                    <a:bodyPr/>
                    <a:lstStyle/>
                    <a:p>
                      <a:pPr marL="0" lvl="0" algn="ctr" defTabSz="914400" rtl="0" eaLnBrk="1" fontAlgn="b" latinLnBrk="0" hangingPunct="1"/>
                      <a:r>
                        <a:rPr lang="uk-UA" sz="2200" kern="1200" dirty="0">
                          <a:solidFill>
                            <a:schemeClr val="dk1"/>
                          </a:solidFill>
                          <a:effectLst/>
                          <a:latin typeface="Arial" charset="0"/>
                          <a:ea typeface="Arial" charset="0"/>
                          <a:cs typeface="Arial" charset="0"/>
                        </a:rPr>
                        <a:t>0,1</a:t>
                      </a:r>
                    </a:p>
                  </a:txBody>
                  <a:tcPr marL="12700" marR="12700" marT="12700" marB="0" anchor="b"/>
                </a:tc>
              </a:tr>
              <a:tr h="384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kern="1200" dirty="0" err="1" smtClean="0">
                          <a:effectLst/>
                          <a:latin typeface="Arial" charset="0"/>
                          <a:ea typeface="Arial" charset="0"/>
                          <a:cs typeface="Arial" charset="0"/>
                        </a:rPr>
                        <a:t>Hidroclorofluorocarbonos</a:t>
                      </a:r>
                      <a:r>
                        <a:rPr lang="es-ES_tradnl" sz="2200" kern="1200" dirty="0" smtClean="0">
                          <a:effectLst/>
                          <a:latin typeface="Arial" charset="0"/>
                          <a:ea typeface="Arial" charset="0"/>
                          <a:cs typeface="Arial" charset="0"/>
                        </a:rPr>
                        <a:t> (HCFC) (22)</a:t>
                      </a:r>
                      <a:endParaRPr lang="es-EC" sz="2200" b="0" dirty="0" smtClean="0">
                        <a:effectLst/>
                        <a:latin typeface="Arial" charset="0"/>
                        <a:ea typeface="Arial" charset="0"/>
                        <a:cs typeface="Arial" charset="0"/>
                      </a:endParaRPr>
                    </a:p>
                  </a:txBody>
                  <a:tcPr/>
                </a:tc>
                <a:tc>
                  <a:txBody>
                    <a:bodyPr/>
                    <a:lstStyle/>
                    <a:p>
                      <a:pPr marL="0" lvl="0" algn="ctr" defTabSz="914400" rtl="0" eaLnBrk="1" fontAlgn="b" latinLnBrk="0" hangingPunct="1"/>
                      <a:r>
                        <a:rPr lang="is-IS" sz="2200" kern="1200" dirty="0">
                          <a:solidFill>
                            <a:schemeClr val="dk1"/>
                          </a:solidFill>
                          <a:effectLst/>
                          <a:latin typeface="Arial" charset="0"/>
                          <a:ea typeface="Arial" charset="0"/>
                          <a:cs typeface="Arial" charset="0"/>
                        </a:rPr>
                        <a:t>0,055</a:t>
                      </a:r>
                    </a:p>
                  </a:txBody>
                  <a:tcPr marL="12700" marR="12700" marT="12700" marB="0" anchor="b"/>
                </a:tc>
                <a:extLst>
                  <a:ext uri="{0D108BD9-81ED-4DB2-BD59-A6C34878D82A}">
                    <a16:rowId xmlns="" xmlns:a16="http://schemas.microsoft.com/office/drawing/2014/main" val="10003"/>
                  </a:ext>
                </a:extLst>
              </a:tr>
              <a:tr h="448617">
                <a:tc>
                  <a:txBody>
                    <a:bodyPr/>
                    <a:lstStyle/>
                    <a:p>
                      <a:pPr lvl="0" algn="l" rtl="0">
                        <a:lnSpc>
                          <a:spcPct val="100000"/>
                        </a:lnSpc>
                      </a:pPr>
                      <a:r>
                        <a:rPr lang="es-ES_tradnl" sz="2200" kern="1200" dirty="0" err="1" smtClean="0">
                          <a:effectLst/>
                          <a:latin typeface="Arial" charset="0"/>
                          <a:ea typeface="Arial" charset="0"/>
                          <a:cs typeface="Arial" charset="0"/>
                        </a:rPr>
                        <a:t>Hidrobromofluorocarbonos</a:t>
                      </a:r>
                      <a:r>
                        <a:rPr lang="es-ES_tradnl" sz="2200" kern="1200" dirty="0" smtClean="0">
                          <a:effectLst/>
                          <a:latin typeface="Arial" charset="0"/>
                          <a:ea typeface="Arial" charset="0"/>
                          <a:cs typeface="Arial" charset="0"/>
                        </a:rPr>
                        <a:t> (HBFC)* (22B1)</a:t>
                      </a:r>
                      <a:endParaRPr lang="es-EC" sz="2200" b="0" dirty="0">
                        <a:effectLst/>
                        <a:latin typeface="Arial" charset="0"/>
                        <a:ea typeface="Arial" charset="0"/>
                        <a:cs typeface="Arial" charset="0"/>
                      </a:endParaRPr>
                    </a:p>
                  </a:txBody>
                  <a:tcPr/>
                </a:tc>
                <a:tc>
                  <a:txBody>
                    <a:bodyPr/>
                    <a:lstStyle/>
                    <a:p>
                      <a:pPr marL="0" lvl="0" algn="ctr" defTabSz="914400" rtl="0" eaLnBrk="1" fontAlgn="b" latinLnBrk="0" hangingPunct="1"/>
                      <a:r>
                        <a:rPr lang="fi-FI" sz="2200" kern="1200" dirty="0">
                          <a:solidFill>
                            <a:schemeClr val="dk1"/>
                          </a:solidFill>
                          <a:effectLst/>
                          <a:latin typeface="Arial" charset="0"/>
                          <a:ea typeface="Arial" charset="0"/>
                          <a:cs typeface="Arial" charset="0"/>
                        </a:rPr>
                        <a:t>0,74</a:t>
                      </a:r>
                    </a:p>
                  </a:txBody>
                  <a:tcPr marL="12700" marR="12700" marT="12700" marB="0" anchor="b"/>
                </a:tc>
                <a:extLst>
                  <a:ext uri="{0D108BD9-81ED-4DB2-BD59-A6C34878D82A}">
                    <a16:rowId xmlns="" xmlns:a16="http://schemas.microsoft.com/office/drawing/2014/main" val="10004"/>
                  </a:ext>
                </a:extLst>
              </a:tr>
              <a:tr h="451213">
                <a:tc>
                  <a:txBody>
                    <a:bodyPr/>
                    <a:lstStyle/>
                    <a:p>
                      <a:pPr lvl="0" algn="l" rtl="0">
                        <a:lnSpc>
                          <a:spcPct val="100000"/>
                        </a:lnSpc>
                      </a:pPr>
                      <a:r>
                        <a:rPr lang="es-ES_tradnl" sz="2200" kern="1200" dirty="0" err="1" smtClean="0">
                          <a:effectLst/>
                          <a:latin typeface="Arial" charset="0"/>
                          <a:ea typeface="Arial" charset="0"/>
                          <a:cs typeface="Arial" charset="0"/>
                        </a:rPr>
                        <a:t>Bromoclorometano</a:t>
                      </a:r>
                      <a:r>
                        <a:rPr lang="es-ES_tradnl" sz="2200" kern="1200" dirty="0" smtClean="0">
                          <a:effectLst/>
                          <a:latin typeface="Arial" charset="0"/>
                          <a:ea typeface="Arial" charset="0"/>
                          <a:cs typeface="Arial" charset="0"/>
                        </a:rPr>
                        <a:t> (BCM)</a:t>
                      </a:r>
                      <a:endParaRPr lang="es-EC" sz="2200" b="0" dirty="0">
                        <a:effectLst/>
                        <a:latin typeface="Arial" charset="0"/>
                        <a:ea typeface="Arial" charset="0"/>
                        <a:cs typeface="Arial" charset="0"/>
                      </a:endParaRPr>
                    </a:p>
                  </a:txBody>
                  <a:tcPr/>
                </a:tc>
                <a:tc>
                  <a:txBody>
                    <a:bodyPr/>
                    <a:lstStyle/>
                    <a:p>
                      <a:pPr marL="0" lvl="0" algn="ctr" defTabSz="914400" rtl="0" eaLnBrk="1" fontAlgn="b" latinLnBrk="0" hangingPunct="1"/>
                      <a:r>
                        <a:rPr lang="is-IS" sz="2200" kern="1200" dirty="0">
                          <a:solidFill>
                            <a:schemeClr val="dk1"/>
                          </a:solidFill>
                          <a:effectLst/>
                          <a:latin typeface="Arial" charset="0"/>
                          <a:ea typeface="Arial" charset="0"/>
                          <a:cs typeface="Arial" charset="0"/>
                        </a:rPr>
                        <a:t>0,12</a:t>
                      </a:r>
                    </a:p>
                  </a:txBody>
                  <a:tcPr marL="12700" marR="12700" marT="12700" marB="0" anchor="b"/>
                </a:tc>
                <a:extLst>
                  <a:ext uri="{0D108BD9-81ED-4DB2-BD59-A6C34878D82A}">
                    <a16:rowId xmlns="" xmlns:a16="http://schemas.microsoft.com/office/drawing/2014/main" val="10005"/>
                  </a:ext>
                </a:extLst>
              </a:tr>
              <a:tr h="448617">
                <a:tc>
                  <a:txBody>
                    <a:bodyPr/>
                    <a:lstStyle/>
                    <a:p>
                      <a:pPr lvl="0" algn="l" rtl="0">
                        <a:lnSpc>
                          <a:spcPct val="100000"/>
                        </a:lnSpc>
                      </a:pPr>
                      <a:r>
                        <a:rPr lang="es-EC" sz="2200" b="0" dirty="0" smtClean="0">
                          <a:solidFill>
                            <a:srgbClr val="FF0000"/>
                          </a:solidFill>
                          <a:effectLst/>
                          <a:latin typeface="Arial" charset="0"/>
                          <a:ea typeface="Arial" charset="0"/>
                          <a:cs typeface="Arial" charset="0"/>
                        </a:rPr>
                        <a:t>Bromuro de metilo (BdM)</a:t>
                      </a:r>
                      <a:endParaRPr lang="es-EC" sz="2200" b="0" dirty="0">
                        <a:solidFill>
                          <a:srgbClr val="FF0000"/>
                        </a:solidFill>
                        <a:effectLst/>
                        <a:latin typeface="Arial" charset="0"/>
                        <a:ea typeface="Arial" charset="0"/>
                        <a:cs typeface="Arial" charset="0"/>
                      </a:endParaRPr>
                    </a:p>
                  </a:txBody>
                  <a:tcPr/>
                </a:tc>
                <a:tc>
                  <a:txBody>
                    <a:bodyPr/>
                    <a:lstStyle/>
                    <a:p>
                      <a:pPr marL="0" lvl="0" algn="ctr" defTabSz="914400" rtl="0" eaLnBrk="1" fontAlgn="b" latinLnBrk="0" hangingPunct="1"/>
                      <a:r>
                        <a:rPr lang="uk-UA" sz="2200" kern="1200" dirty="0">
                          <a:solidFill>
                            <a:schemeClr val="dk1"/>
                          </a:solidFill>
                          <a:effectLst/>
                          <a:latin typeface="Arial" charset="0"/>
                          <a:ea typeface="Arial" charset="0"/>
                          <a:cs typeface="Arial" charset="0"/>
                        </a:rPr>
                        <a:t>0,6</a:t>
                      </a:r>
                    </a:p>
                  </a:txBody>
                  <a:tcPr marL="12700" marR="12700" marT="12700" marB="0" anchor="b"/>
                </a:tc>
                <a:extLst>
                  <a:ext uri="{0D108BD9-81ED-4DB2-BD59-A6C34878D82A}">
                    <a16:rowId xmlns="" xmlns:a16="http://schemas.microsoft.com/office/drawing/2014/main" val="10006"/>
                  </a:ext>
                </a:extLst>
              </a:tr>
            </a:tbl>
          </a:graphicData>
        </a:graphic>
      </p:graphicFrame>
      <p:sp>
        <p:nvSpPr>
          <p:cNvPr id="2" name="Rectángulo 1"/>
          <p:cNvSpPr/>
          <p:nvPr/>
        </p:nvSpPr>
        <p:spPr>
          <a:xfrm>
            <a:off x="573300" y="6581001"/>
            <a:ext cx="12005187" cy="276999"/>
          </a:xfrm>
          <a:prstGeom prst="rect">
            <a:avLst/>
          </a:prstGeom>
        </p:spPr>
        <p:txBody>
          <a:bodyPr wrap="square">
            <a:spAutoFit/>
          </a:bodyPr>
          <a:lstStyle/>
          <a:p>
            <a:r>
              <a:rPr lang="es-ES_tradnl" sz="1200" dirty="0">
                <a:hlinkClick r:id="rId3"/>
              </a:rPr>
              <a:t>https://</a:t>
            </a:r>
            <a:r>
              <a:rPr lang="es-ES_tradnl" sz="1200" dirty="0" smtClean="0">
                <a:hlinkClick r:id="rId3"/>
              </a:rPr>
              <a:t>www.gobiernodecanarias.org/medioambiente/temas/prevencion-y-calidad-ambiental/contaminacion_ambiental/sustencias_que_agotan_la_capa_de_ozono/que_son</a:t>
            </a:r>
            <a:r>
              <a:rPr lang="es-ES_tradnl" sz="1200" dirty="0">
                <a:hlinkClick r:id="rId3"/>
              </a:rPr>
              <a:t>/</a:t>
            </a:r>
            <a:endParaRPr lang="es-ES_tradnl" sz="1200" dirty="0"/>
          </a:p>
        </p:txBody>
      </p:sp>
      <p:sp>
        <p:nvSpPr>
          <p:cNvPr id="3" name="CuadroTexto 2"/>
          <p:cNvSpPr txBox="1"/>
          <p:nvPr/>
        </p:nvSpPr>
        <p:spPr>
          <a:xfrm>
            <a:off x="336836" y="5267645"/>
            <a:ext cx="5969234" cy="646331"/>
          </a:xfrm>
          <a:prstGeom prst="rect">
            <a:avLst/>
          </a:prstGeom>
          <a:noFill/>
        </p:spPr>
        <p:txBody>
          <a:bodyPr wrap="square" rtlCol="0">
            <a:spAutoFit/>
          </a:bodyPr>
          <a:lstStyle/>
          <a:p>
            <a:r>
              <a:rPr lang="es-ES_tradnl" dirty="0" smtClean="0">
                <a:latin typeface="Arial" charset="0"/>
                <a:ea typeface="Arial" charset="0"/>
                <a:cs typeface="Arial" charset="0"/>
              </a:rPr>
              <a:t>*  Poco uso</a:t>
            </a:r>
            <a:r>
              <a:rPr lang="es-ES_tradnl" dirty="0">
                <a:latin typeface="Arial" charset="0"/>
                <a:ea typeface="Arial" charset="0"/>
                <a:cs typeface="Arial" charset="0"/>
              </a:rPr>
              <a:t> </a:t>
            </a:r>
            <a:endParaRPr lang="es-ES_tradnl" dirty="0" smtClean="0">
              <a:latin typeface="Arial" charset="0"/>
              <a:ea typeface="Arial" charset="0"/>
              <a:cs typeface="Arial" charset="0"/>
            </a:endParaRPr>
          </a:p>
          <a:p>
            <a:r>
              <a:rPr lang="es-ES_tradnl" dirty="0" smtClean="0">
                <a:latin typeface="Arial" charset="0"/>
                <a:ea typeface="Arial" charset="0"/>
                <a:cs typeface="Arial" charset="0"/>
              </a:rPr>
              <a:t>**Altamente Tóxica (se usa como disolvente)</a:t>
            </a:r>
            <a:endParaRPr lang="es-ES_tradnl" dirty="0">
              <a:latin typeface="Arial" charset="0"/>
              <a:ea typeface="Arial" charset="0"/>
              <a:cs typeface="Arial" charset="0"/>
            </a:endParaRPr>
          </a:p>
        </p:txBody>
      </p:sp>
      <p:sp>
        <p:nvSpPr>
          <p:cNvPr id="6" name="Rectángulo 5"/>
          <p:cNvSpPr/>
          <p:nvPr/>
        </p:nvSpPr>
        <p:spPr>
          <a:xfrm>
            <a:off x="164892" y="5998200"/>
            <a:ext cx="12027108" cy="446276"/>
          </a:xfrm>
          <a:prstGeom prst="rect">
            <a:avLst/>
          </a:prstGeom>
        </p:spPr>
        <p:txBody>
          <a:bodyPr wrap="square">
            <a:spAutoFit/>
          </a:bodyPr>
          <a:lstStyle/>
          <a:p>
            <a:pPr algn="ctr"/>
            <a:r>
              <a:rPr lang="es-ES_tradnl" sz="2300" dirty="0">
                <a:solidFill>
                  <a:srgbClr val="FF0000"/>
                </a:solidFill>
                <a:latin typeface="Arial" charset="0"/>
                <a:ea typeface="Arial" charset="0"/>
                <a:cs typeface="Arial" charset="0"/>
              </a:rPr>
              <a:t>Se han identificado </a:t>
            </a:r>
            <a:r>
              <a:rPr lang="es-ES_tradnl" sz="2300" b="1" dirty="0">
                <a:solidFill>
                  <a:srgbClr val="FF0000"/>
                </a:solidFill>
                <a:latin typeface="Arial" charset="0"/>
                <a:ea typeface="Arial" charset="0"/>
                <a:cs typeface="Arial" charset="0"/>
              </a:rPr>
              <a:t>196 productos </a:t>
            </a:r>
            <a:r>
              <a:rPr lang="es-ES_tradnl" sz="2300" dirty="0">
                <a:solidFill>
                  <a:srgbClr val="FF0000"/>
                </a:solidFill>
                <a:latin typeface="Arial" charset="0"/>
                <a:ea typeface="Arial" charset="0"/>
                <a:cs typeface="Arial" charset="0"/>
              </a:rPr>
              <a:t>químicos como </a:t>
            </a:r>
            <a:r>
              <a:rPr lang="es-ES_tradnl" sz="2300" dirty="0" err="1" smtClean="0">
                <a:solidFill>
                  <a:srgbClr val="FF0000"/>
                </a:solidFill>
                <a:latin typeface="Arial" charset="0"/>
                <a:ea typeface="Arial" charset="0"/>
                <a:cs typeface="Arial" charset="0"/>
              </a:rPr>
              <a:t>SAOs</a:t>
            </a:r>
            <a:r>
              <a:rPr lang="es-ES_tradnl" sz="2300" dirty="0" smtClean="0">
                <a:solidFill>
                  <a:srgbClr val="FF0000"/>
                </a:solidFill>
                <a:latin typeface="Arial" charset="0"/>
                <a:ea typeface="Arial" charset="0"/>
                <a:cs typeface="Arial" charset="0"/>
              </a:rPr>
              <a:t> cada uno con un PAO específico</a:t>
            </a:r>
            <a:endParaRPr lang="es-ES_tradnl" sz="2300" dirty="0">
              <a:solidFill>
                <a:srgbClr val="FF0000"/>
              </a:solidFill>
              <a:latin typeface="Arial" charset="0"/>
              <a:ea typeface="Arial" charset="0"/>
              <a:cs typeface="Arial" charset="0"/>
            </a:endParaRPr>
          </a:p>
        </p:txBody>
      </p:sp>
      <p:sp>
        <p:nvSpPr>
          <p:cNvPr id="4" name="Marcador de número de diapositiva 3"/>
          <p:cNvSpPr>
            <a:spLocks noGrp="1"/>
          </p:cNvSpPr>
          <p:nvPr>
            <p:ph type="sldNum" sz="quarter" idx="12"/>
          </p:nvPr>
        </p:nvSpPr>
        <p:spPr/>
        <p:txBody>
          <a:bodyPr/>
          <a:lstStyle/>
          <a:p>
            <a:fld id="{CC8B3BF1-7637-6047-AA82-1781691586E0}" type="slidenum">
              <a:rPr lang="es-ES_tradnl" smtClean="0"/>
              <a:t>22</a:t>
            </a:fld>
            <a:endParaRPr lang="es-ES_tradnl"/>
          </a:p>
        </p:txBody>
      </p:sp>
      <p:sp>
        <p:nvSpPr>
          <p:cNvPr id="9" name="Title 50">
            <a:extLst>
              <a:ext uri="{FF2B5EF4-FFF2-40B4-BE49-F238E27FC236}">
                <a16:creationId xmlns="" xmlns:a16="http://schemas.microsoft.com/office/drawing/2014/main" id="{D8694222-4D81-4A9A-93A2-23C89102F234}"/>
              </a:ext>
            </a:extLst>
          </p:cNvPr>
          <p:cNvSpPr txBox="1">
            <a:spLocks/>
          </p:cNvSpPr>
          <p:nvPr/>
        </p:nvSpPr>
        <p:spPr>
          <a:xfrm>
            <a:off x="-1" y="0"/>
            <a:ext cx="12366885" cy="480131"/>
          </a:xfrm>
          <a:prstGeom prst="rect">
            <a:avLst/>
          </a:prstGeom>
        </p:spPr>
        <p:txBody>
          <a:bodyPr vert="horz" wrap="square" lIns="91440" tIns="45720" rIns="91440" bIns="45720" rtlCol="0" anchor="b">
            <a:spAutoFit/>
          </a:bodyPr>
          <a:lstStyle>
            <a:defPPr>
              <a:defRPr lang="es-ES_tradnl"/>
            </a:defPPr>
            <a:lvl1pPr>
              <a:lnSpc>
                <a:spcPct val="90000"/>
              </a:lnSpc>
              <a:spcBef>
                <a:spcPct val="0"/>
              </a:spcBef>
              <a:buNone/>
              <a:defRPr sz="3600" b="1" spc="100">
                <a:solidFill>
                  <a:schemeClr val="tx1">
                    <a:lumMod val="75000"/>
                    <a:lumOff val="25000"/>
                  </a:schemeClr>
                </a:solidFill>
                <a:latin typeface="Covered By Your Grace" pitchFamily="2" charset="0"/>
                <a:ea typeface="+mj-ea"/>
                <a:cs typeface="+mj-cs"/>
              </a:defRPr>
            </a:lvl1pPr>
          </a:lstStyle>
          <a:p>
            <a:r>
              <a:rPr lang="en-US" sz="2800" dirty="0" err="1"/>
              <a:t>Sustancias</a:t>
            </a:r>
            <a:r>
              <a:rPr lang="en-US" sz="2800" dirty="0"/>
              <a:t> </a:t>
            </a:r>
            <a:r>
              <a:rPr lang="en-US" sz="2800" dirty="0" err="1"/>
              <a:t>Agotadoras</a:t>
            </a:r>
            <a:r>
              <a:rPr lang="en-US" sz="2800" dirty="0"/>
              <a:t> del </a:t>
            </a:r>
            <a:r>
              <a:rPr lang="en-US" sz="2800" dirty="0" err="1"/>
              <a:t>Ozono</a:t>
            </a:r>
            <a:r>
              <a:rPr lang="en-US" sz="2800" dirty="0"/>
              <a:t> (SAO</a:t>
            </a:r>
            <a:r>
              <a:rPr lang="en-US" sz="2800" dirty="0" smtClean="0"/>
              <a:t>)- </a:t>
            </a:r>
            <a:r>
              <a:rPr lang="es-EC" sz="2000" dirty="0">
                <a:latin typeface="Arial" charset="0"/>
                <a:ea typeface="Arial" charset="0"/>
                <a:cs typeface="Arial" charset="0"/>
              </a:rPr>
              <a:t>Ozone-Depleting Substance(s) (ODS)</a:t>
            </a:r>
            <a:endParaRPr lang="en-US" sz="2800" dirty="0"/>
          </a:p>
        </p:txBody>
      </p:sp>
      <p:sp>
        <p:nvSpPr>
          <p:cNvPr id="5" name="Rectángulo 4"/>
          <p:cNvSpPr/>
          <p:nvPr/>
        </p:nvSpPr>
        <p:spPr>
          <a:xfrm>
            <a:off x="8024734" y="1071798"/>
            <a:ext cx="4092316" cy="4308872"/>
          </a:xfrm>
          <a:prstGeom prst="rect">
            <a:avLst/>
          </a:prstGeom>
        </p:spPr>
        <p:txBody>
          <a:bodyPr wrap="square">
            <a:spAutoFit/>
          </a:bodyPr>
          <a:lstStyle/>
          <a:p>
            <a:pPr>
              <a:lnSpc>
                <a:spcPct val="150000"/>
              </a:lnSpc>
              <a:spcBef>
                <a:spcPts val="600"/>
              </a:spcBef>
            </a:pPr>
            <a:r>
              <a:rPr lang="es-ES_tradnl" sz="2400" b="1" dirty="0" smtClean="0">
                <a:solidFill>
                  <a:srgbClr val="212121"/>
                </a:solidFill>
                <a:latin typeface="Arial" charset="0"/>
                <a:ea typeface="Arial" charset="0"/>
                <a:cs typeface="Arial" charset="0"/>
              </a:rPr>
              <a:t>SAO. </a:t>
            </a:r>
            <a:r>
              <a:rPr lang="es-ES_tradnl" sz="2400" dirty="0" smtClean="0">
                <a:solidFill>
                  <a:srgbClr val="212121"/>
                </a:solidFill>
                <a:latin typeface="Arial" charset="0"/>
                <a:ea typeface="Arial" charset="0"/>
                <a:cs typeface="Arial" charset="0"/>
              </a:rPr>
              <a:t>Sustancias químicas </a:t>
            </a:r>
            <a:r>
              <a:rPr lang="es-ES_tradnl" sz="2400" b="1" dirty="0" smtClean="0">
                <a:solidFill>
                  <a:srgbClr val="212121"/>
                </a:solidFill>
                <a:latin typeface="Arial" charset="0"/>
                <a:ea typeface="Arial" charset="0"/>
                <a:cs typeface="Arial" charset="0"/>
              </a:rPr>
              <a:t>sintéticas</a:t>
            </a:r>
            <a:r>
              <a:rPr lang="es-ES_tradnl" sz="2400" dirty="0" smtClean="0">
                <a:solidFill>
                  <a:srgbClr val="212121"/>
                </a:solidFill>
                <a:latin typeface="Arial" charset="0"/>
                <a:ea typeface="Arial" charset="0"/>
                <a:cs typeface="Arial" charset="0"/>
              </a:rPr>
              <a:t> con potencial para reaccionar con el</a:t>
            </a:r>
            <a:r>
              <a:rPr lang="es-ES_tradnl" sz="2400" dirty="0" smtClean="0">
                <a:latin typeface="Arial" charset="0"/>
                <a:ea typeface="Arial" charset="0"/>
                <a:cs typeface="Arial" charset="0"/>
              </a:rPr>
              <a:t> </a:t>
            </a:r>
            <a:r>
              <a:rPr lang="es-ES_tradnl" sz="2400" b="1" dirty="0" smtClean="0">
                <a:latin typeface="Arial" charset="0"/>
                <a:ea typeface="Arial" charset="0"/>
                <a:cs typeface="Arial" charset="0"/>
              </a:rPr>
              <a:t>ozono de la estratosfera </a:t>
            </a:r>
            <a:r>
              <a:rPr lang="es-ES_tradnl" sz="2400" dirty="0" smtClean="0">
                <a:solidFill>
                  <a:srgbClr val="212121"/>
                </a:solidFill>
                <a:latin typeface="Arial" charset="0"/>
                <a:ea typeface="Arial" charset="0"/>
                <a:cs typeface="Arial" charset="0"/>
              </a:rPr>
              <a:t>por reacciones fotoquímicas en cadena. </a:t>
            </a:r>
          </a:p>
          <a:p>
            <a:pPr algn="ctr">
              <a:spcBef>
                <a:spcPts val="600"/>
              </a:spcBef>
            </a:pPr>
            <a:r>
              <a:rPr lang="es-ES_tradnl" sz="2400" dirty="0" smtClean="0">
                <a:latin typeface="Arial" charset="0"/>
                <a:ea typeface="Arial" charset="0"/>
                <a:cs typeface="Arial" charset="0"/>
              </a:rPr>
              <a:t>Tiempo de vida:</a:t>
            </a:r>
          </a:p>
          <a:p>
            <a:pPr algn="ctr">
              <a:spcBef>
                <a:spcPts val="600"/>
              </a:spcBef>
            </a:pPr>
            <a:r>
              <a:rPr lang="es-ES_tradnl" sz="2400" dirty="0" smtClean="0">
                <a:latin typeface="Arial" charset="0"/>
                <a:ea typeface="Arial" charset="0"/>
                <a:cs typeface="Arial" charset="0"/>
              </a:rPr>
              <a:t>100- 400 años.</a:t>
            </a:r>
          </a:p>
        </p:txBody>
      </p:sp>
    </p:spTree>
    <p:extLst>
      <p:ext uri="{BB962C8B-B14F-4D97-AF65-F5344CB8AC3E}">
        <p14:creationId xmlns:p14="http://schemas.microsoft.com/office/powerpoint/2010/main" val="1331233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176492" y="3408"/>
            <a:ext cx="3735941" cy="4801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800" dirty="0" err="1"/>
              <a:t>Usos</a:t>
            </a:r>
            <a:r>
              <a:rPr lang="en-US" sz="2800" dirty="0"/>
              <a:t> de SAOs</a:t>
            </a:r>
          </a:p>
        </p:txBody>
      </p:sp>
      <p:sp>
        <p:nvSpPr>
          <p:cNvPr id="7" name="Rectángulo 6"/>
          <p:cNvSpPr/>
          <p:nvPr/>
        </p:nvSpPr>
        <p:spPr>
          <a:xfrm>
            <a:off x="499324" y="909632"/>
            <a:ext cx="5296566" cy="4862870"/>
          </a:xfrm>
          <a:prstGeom prst="rect">
            <a:avLst/>
          </a:prstGeom>
          <a:solidFill>
            <a:srgbClr val="FFF2CC">
              <a:alpha val="63137"/>
            </a:srgbClr>
          </a:solidFill>
        </p:spPr>
        <p:txBody>
          <a:bodyPr wrap="square">
            <a:spAutoFit/>
          </a:bodyPr>
          <a:lstStyle/>
          <a:p>
            <a:r>
              <a:rPr lang="es-ES_tradnl" sz="2000" b="1" dirty="0">
                <a:solidFill>
                  <a:srgbClr val="FF0000"/>
                </a:solidFill>
                <a:latin typeface="Arial" charset="0"/>
              </a:rPr>
              <a:t>Refrigerantes</a:t>
            </a:r>
            <a:endParaRPr lang="es-ES_tradnl" sz="2000" dirty="0">
              <a:solidFill>
                <a:srgbClr val="FF0000"/>
              </a:solidFill>
              <a:latin typeface="Arial" charset="0"/>
            </a:endParaRPr>
          </a:p>
          <a:p>
            <a:pPr>
              <a:lnSpc>
                <a:spcPct val="150000"/>
              </a:lnSpc>
            </a:pPr>
            <a:r>
              <a:rPr lang="es-ES_tradnl" sz="2000" dirty="0" smtClean="0">
                <a:solidFill>
                  <a:srgbClr val="333333"/>
                </a:solidFill>
                <a:latin typeface="Arial" charset="0"/>
              </a:rPr>
              <a:t>CFC </a:t>
            </a:r>
            <a:r>
              <a:rPr lang="es-ES_tradnl" sz="2000" dirty="0">
                <a:solidFill>
                  <a:srgbClr val="333333"/>
                </a:solidFill>
                <a:latin typeface="Arial" charset="0"/>
              </a:rPr>
              <a:t>y HCFC se utilizan como refrigerantes </a:t>
            </a:r>
            <a:r>
              <a:rPr lang="es-ES_tradnl" sz="2000" dirty="0" smtClean="0">
                <a:solidFill>
                  <a:srgbClr val="333333"/>
                </a:solidFill>
                <a:latin typeface="Arial" charset="0"/>
              </a:rPr>
              <a:t>sistemas de refrigeración industrial, domésticos y de trasportes.</a:t>
            </a:r>
          </a:p>
          <a:p>
            <a:r>
              <a:rPr lang="es-ES_tradnl" sz="2000" b="1" dirty="0">
                <a:solidFill>
                  <a:srgbClr val="FF0000"/>
                </a:solidFill>
                <a:latin typeface="Arial" charset="0"/>
              </a:rPr>
              <a:t>Agentes espumantes</a:t>
            </a:r>
            <a:endParaRPr lang="es-ES_tradnl" sz="2000" dirty="0">
              <a:solidFill>
                <a:srgbClr val="FF0000"/>
              </a:solidFill>
              <a:latin typeface="Arial" charset="0"/>
            </a:endParaRPr>
          </a:p>
          <a:p>
            <a:pPr>
              <a:lnSpc>
                <a:spcPct val="150000"/>
              </a:lnSpc>
            </a:pPr>
            <a:r>
              <a:rPr lang="es-ES_tradnl" sz="2000" dirty="0" smtClean="0">
                <a:solidFill>
                  <a:srgbClr val="333333"/>
                </a:solidFill>
                <a:latin typeface="Arial" charset="0"/>
              </a:rPr>
              <a:t>Agentes espumantes en fabricación </a:t>
            </a:r>
            <a:r>
              <a:rPr lang="es-ES_tradnl" sz="2000" dirty="0">
                <a:solidFill>
                  <a:srgbClr val="333333"/>
                </a:solidFill>
                <a:latin typeface="Arial" charset="0"/>
              </a:rPr>
              <a:t>de espumas </a:t>
            </a:r>
            <a:r>
              <a:rPr lang="es-ES_tradnl" sz="2000" dirty="0" smtClean="0">
                <a:solidFill>
                  <a:srgbClr val="333333"/>
                </a:solidFill>
                <a:latin typeface="Arial" charset="0"/>
              </a:rPr>
              <a:t>como poliuretano. </a:t>
            </a:r>
          </a:p>
          <a:p>
            <a:pPr>
              <a:lnSpc>
                <a:spcPct val="150000"/>
              </a:lnSpc>
            </a:pPr>
            <a:r>
              <a:rPr lang="es-ES_tradnl" sz="2000" b="1" dirty="0" smtClean="0">
                <a:solidFill>
                  <a:srgbClr val="FF0000"/>
                </a:solidFill>
                <a:latin typeface="Arial" charset="0"/>
              </a:rPr>
              <a:t>Propulsores. </a:t>
            </a:r>
          </a:p>
          <a:p>
            <a:pPr>
              <a:lnSpc>
                <a:spcPct val="150000"/>
              </a:lnSpc>
            </a:pPr>
            <a:r>
              <a:rPr lang="es-ES_tradnl" sz="2000" dirty="0">
                <a:solidFill>
                  <a:srgbClr val="333333"/>
                </a:solidFill>
                <a:latin typeface="Arial" charset="0"/>
              </a:rPr>
              <a:t>CFC se usa como propulsores de aerosoles. </a:t>
            </a:r>
            <a:endParaRPr lang="es-ES_tradnl" sz="2000" dirty="0" smtClean="0">
              <a:solidFill>
                <a:srgbClr val="333333"/>
              </a:solidFill>
              <a:latin typeface="Arial" charset="0"/>
            </a:endParaRPr>
          </a:p>
          <a:p>
            <a:pPr>
              <a:lnSpc>
                <a:spcPct val="150000"/>
              </a:lnSpc>
            </a:pPr>
            <a:r>
              <a:rPr lang="es-ES_tradnl" sz="2000" b="1" dirty="0" smtClean="0">
                <a:solidFill>
                  <a:srgbClr val="FF0000"/>
                </a:solidFill>
                <a:latin typeface="Arial" charset="0"/>
              </a:rPr>
              <a:t>Fumigantes</a:t>
            </a:r>
            <a:endParaRPr lang="es-ES_tradnl" sz="2000" b="1" dirty="0">
              <a:solidFill>
                <a:srgbClr val="FF0000"/>
              </a:solidFill>
              <a:latin typeface="Arial" charset="0"/>
            </a:endParaRPr>
          </a:p>
          <a:p>
            <a:pPr>
              <a:lnSpc>
                <a:spcPct val="150000"/>
              </a:lnSpc>
            </a:pPr>
            <a:r>
              <a:rPr lang="es-ES_tradnl" sz="2000" dirty="0">
                <a:solidFill>
                  <a:srgbClr val="333333"/>
                </a:solidFill>
                <a:latin typeface="Arial" charset="0"/>
              </a:rPr>
              <a:t>El bromuro de metilo se usa como </a:t>
            </a:r>
          </a:p>
        </p:txBody>
      </p:sp>
      <p:sp>
        <p:nvSpPr>
          <p:cNvPr id="8" name="Rectángulo 7"/>
          <p:cNvSpPr/>
          <p:nvPr/>
        </p:nvSpPr>
        <p:spPr>
          <a:xfrm>
            <a:off x="1647252" y="6525722"/>
            <a:ext cx="10486103" cy="246221"/>
          </a:xfrm>
          <a:prstGeom prst="rect">
            <a:avLst/>
          </a:prstGeom>
        </p:spPr>
        <p:txBody>
          <a:bodyPr wrap="square">
            <a:spAutoFit/>
          </a:bodyPr>
          <a:lstStyle/>
          <a:p>
            <a:pPr algn="r"/>
            <a:r>
              <a:rPr lang="es-ES_tradnl" sz="1000" dirty="0">
                <a:hlinkClick r:id="rId3"/>
              </a:rPr>
              <a:t>https://www.gobiernodecanarias.org/medioambiente/temas/prevencion-y-calidad-ambiental/contaminacion_ambiental/sustencias_que_agotan_la_capa_de_ozono/uso_de_sustancias/</a:t>
            </a:r>
            <a:endParaRPr lang="es-ES_tradnl" sz="1000" dirty="0"/>
          </a:p>
        </p:txBody>
      </p:sp>
      <p:sp>
        <p:nvSpPr>
          <p:cNvPr id="12" name="Rectángulo 11"/>
          <p:cNvSpPr/>
          <p:nvPr/>
        </p:nvSpPr>
        <p:spPr>
          <a:xfrm>
            <a:off x="5983528" y="945912"/>
            <a:ext cx="5836997" cy="4208844"/>
          </a:xfrm>
          <a:prstGeom prst="rect">
            <a:avLst/>
          </a:prstGeom>
          <a:solidFill>
            <a:srgbClr val="FFF2CC">
              <a:alpha val="63137"/>
            </a:srgbClr>
          </a:solidFill>
        </p:spPr>
        <p:txBody>
          <a:bodyPr wrap="square">
            <a:spAutoFit/>
          </a:bodyPr>
          <a:lstStyle/>
          <a:p>
            <a:r>
              <a:rPr lang="es-ES_tradnl" sz="2000" b="1" dirty="0">
                <a:solidFill>
                  <a:srgbClr val="FF0000"/>
                </a:solidFill>
                <a:latin typeface="Arial" charset="0"/>
              </a:rPr>
              <a:t>Solventes de limpieza</a:t>
            </a:r>
            <a:endParaRPr lang="es-ES_tradnl" sz="2000" dirty="0">
              <a:solidFill>
                <a:srgbClr val="FF0000"/>
              </a:solidFill>
              <a:latin typeface="Arial" charset="0"/>
            </a:endParaRPr>
          </a:p>
          <a:p>
            <a:pPr>
              <a:lnSpc>
                <a:spcPct val="150000"/>
              </a:lnSpc>
            </a:pPr>
            <a:r>
              <a:rPr lang="es-ES_tradnl" sz="2000" dirty="0">
                <a:solidFill>
                  <a:srgbClr val="333333"/>
                </a:solidFill>
                <a:latin typeface="Arial" charset="0"/>
              </a:rPr>
              <a:t>CFC-113 </a:t>
            </a:r>
            <a:r>
              <a:rPr lang="es-ES_tradnl" sz="2000" dirty="0" smtClean="0">
                <a:solidFill>
                  <a:srgbClr val="333333"/>
                </a:solidFill>
                <a:latin typeface="Arial" charset="0"/>
              </a:rPr>
              <a:t>solvente </a:t>
            </a:r>
            <a:r>
              <a:rPr lang="es-ES_tradnl" sz="2000" dirty="0">
                <a:solidFill>
                  <a:srgbClr val="333333"/>
                </a:solidFill>
                <a:latin typeface="Arial" charset="0"/>
              </a:rPr>
              <a:t>de limpieza en </a:t>
            </a:r>
            <a:r>
              <a:rPr lang="es-ES_tradnl" sz="2000" dirty="0" smtClean="0">
                <a:solidFill>
                  <a:srgbClr val="333333"/>
                </a:solidFill>
                <a:latin typeface="Arial" charset="0"/>
              </a:rPr>
              <a:t>electrónicos</a:t>
            </a:r>
            <a:r>
              <a:rPr lang="es-ES_tradnl" sz="2000" dirty="0">
                <a:solidFill>
                  <a:srgbClr val="333333"/>
                </a:solidFill>
                <a:latin typeface="Arial" charset="0"/>
              </a:rPr>
              <a:t>, </a:t>
            </a:r>
            <a:r>
              <a:rPr lang="es-ES_tradnl" sz="2000" dirty="0" smtClean="0">
                <a:solidFill>
                  <a:srgbClr val="333333"/>
                </a:solidFill>
                <a:latin typeface="Arial" charset="0"/>
              </a:rPr>
              <a:t>limpieza </a:t>
            </a:r>
            <a:r>
              <a:rPr lang="es-ES_tradnl" sz="2000" dirty="0">
                <a:solidFill>
                  <a:srgbClr val="333333"/>
                </a:solidFill>
                <a:latin typeface="Arial" charset="0"/>
              </a:rPr>
              <a:t>de precisión, desengrase </a:t>
            </a:r>
            <a:r>
              <a:rPr lang="es-ES_tradnl" sz="2000" dirty="0" smtClean="0">
                <a:solidFill>
                  <a:srgbClr val="333333"/>
                </a:solidFill>
                <a:latin typeface="Arial" charset="0"/>
              </a:rPr>
              <a:t>de </a:t>
            </a:r>
            <a:r>
              <a:rPr lang="es-ES_tradnl" sz="2000" dirty="0">
                <a:solidFill>
                  <a:srgbClr val="333333"/>
                </a:solidFill>
                <a:latin typeface="Arial" charset="0"/>
              </a:rPr>
              <a:t>metales y limpieza en seco en la industria textil. </a:t>
            </a:r>
            <a:endParaRPr lang="es-ES_tradnl" sz="2000" dirty="0" smtClean="0">
              <a:solidFill>
                <a:srgbClr val="333333"/>
              </a:solidFill>
              <a:latin typeface="Arial" charset="0"/>
            </a:endParaRPr>
          </a:p>
          <a:p>
            <a:pPr>
              <a:lnSpc>
                <a:spcPct val="150000"/>
              </a:lnSpc>
            </a:pPr>
            <a:r>
              <a:rPr lang="es-ES_tradnl" sz="2000" b="1" dirty="0">
                <a:solidFill>
                  <a:srgbClr val="FF0000"/>
                </a:solidFill>
                <a:latin typeface="Arial" charset="0"/>
              </a:rPr>
              <a:t>Esterilizantes</a:t>
            </a:r>
          </a:p>
          <a:p>
            <a:pPr>
              <a:lnSpc>
                <a:spcPct val="150000"/>
              </a:lnSpc>
            </a:pPr>
            <a:r>
              <a:rPr lang="es-ES_tradnl" sz="2000" dirty="0">
                <a:solidFill>
                  <a:srgbClr val="333333"/>
                </a:solidFill>
                <a:latin typeface="Arial" charset="0"/>
              </a:rPr>
              <a:t>Se usan en la esterilización médica. </a:t>
            </a:r>
          </a:p>
          <a:p>
            <a:pPr>
              <a:lnSpc>
                <a:spcPct val="150000"/>
              </a:lnSpc>
            </a:pPr>
            <a:r>
              <a:rPr lang="es-ES_tradnl" sz="2000" b="1" dirty="0">
                <a:solidFill>
                  <a:srgbClr val="FF0000"/>
                </a:solidFill>
                <a:latin typeface="Arial" charset="0"/>
              </a:rPr>
              <a:t>Extintores de incendio</a:t>
            </a:r>
          </a:p>
          <a:p>
            <a:pPr>
              <a:lnSpc>
                <a:spcPct val="150000"/>
              </a:lnSpc>
            </a:pPr>
            <a:r>
              <a:rPr lang="es-ES_tradnl" sz="2000" dirty="0" err="1">
                <a:solidFill>
                  <a:srgbClr val="333333"/>
                </a:solidFill>
                <a:latin typeface="Arial" charset="0"/>
              </a:rPr>
              <a:t>H</a:t>
            </a:r>
            <a:r>
              <a:rPr lang="es-ES_tradnl" sz="2000" dirty="0" err="1" smtClean="0">
                <a:solidFill>
                  <a:srgbClr val="333333"/>
                </a:solidFill>
                <a:latin typeface="Arial" charset="0"/>
              </a:rPr>
              <a:t>alones</a:t>
            </a:r>
            <a:r>
              <a:rPr lang="es-ES_tradnl" sz="2000" dirty="0" smtClean="0">
                <a:solidFill>
                  <a:srgbClr val="333333"/>
                </a:solidFill>
                <a:latin typeface="Arial" charset="0"/>
              </a:rPr>
              <a:t> </a:t>
            </a:r>
            <a:r>
              <a:rPr lang="es-ES_tradnl" sz="2000" dirty="0">
                <a:solidFill>
                  <a:srgbClr val="333333"/>
                </a:solidFill>
                <a:latin typeface="Arial" charset="0"/>
              </a:rPr>
              <a:t>y HBFC </a:t>
            </a:r>
            <a:r>
              <a:rPr lang="es-ES_tradnl" sz="2000" dirty="0" smtClean="0">
                <a:solidFill>
                  <a:srgbClr val="333333"/>
                </a:solidFill>
                <a:latin typeface="Arial" charset="0"/>
              </a:rPr>
              <a:t>como </a:t>
            </a:r>
            <a:r>
              <a:rPr lang="es-ES_tradnl" sz="2000" dirty="0">
                <a:solidFill>
                  <a:srgbClr val="333333"/>
                </a:solidFill>
                <a:latin typeface="Arial" charset="0"/>
              </a:rPr>
              <a:t>extintores de incendio</a:t>
            </a:r>
            <a:r>
              <a:rPr lang="es-ES_tradnl" sz="2000" dirty="0" smtClean="0">
                <a:solidFill>
                  <a:srgbClr val="333333"/>
                </a:solidFill>
                <a:latin typeface="Arial" charset="0"/>
              </a:rPr>
              <a:t>.</a:t>
            </a:r>
          </a:p>
          <a:p>
            <a:pPr>
              <a:lnSpc>
                <a:spcPct val="150000"/>
              </a:lnSpc>
            </a:pPr>
            <a:endParaRPr lang="es-ES_tradnl" sz="1100" dirty="0">
              <a:solidFill>
                <a:srgbClr val="333333"/>
              </a:solidFill>
              <a:latin typeface="Arial" charset="0"/>
            </a:endParaRPr>
          </a:p>
          <a:p>
            <a:pPr>
              <a:lnSpc>
                <a:spcPct val="150000"/>
              </a:lnSpc>
            </a:pPr>
            <a:endParaRPr lang="es-ES_tradnl" sz="1400" dirty="0">
              <a:solidFill>
                <a:srgbClr val="333333"/>
              </a:solidFill>
              <a:latin typeface="Arial" charset="0"/>
            </a:endParaRPr>
          </a:p>
        </p:txBody>
      </p:sp>
      <p:sp>
        <p:nvSpPr>
          <p:cNvPr id="2" name="Marcador de número de diapositiva 1"/>
          <p:cNvSpPr>
            <a:spLocks noGrp="1"/>
          </p:cNvSpPr>
          <p:nvPr>
            <p:ph type="sldNum" sz="quarter" idx="12"/>
          </p:nvPr>
        </p:nvSpPr>
        <p:spPr/>
        <p:txBody>
          <a:bodyPr/>
          <a:lstStyle/>
          <a:p>
            <a:fld id="{CC8B3BF1-7637-6047-AA82-1781691586E0}" type="slidenum">
              <a:rPr lang="es-ES_tradnl" smtClean="0"/>
              <a:t>23</a:t>
            </a:fld>
            <a:endParaRPr lang="es-ES_tradnl"/>
          </a:p>
        </p:txBody>
      </p:sp>
    </p:spTree>
    <p:extLst>
      <p:ext uri="{BB962C8B-B14F-4D97-AF65-F5344CB8AC3E}">
        <p14:creationId xmlns:p14="http://schemas.microsoft.com/office/powerpoint/2010/main" val="14956352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235283" y="10324"/>
            <a:ext cx="6157685" cy="535531"/>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3200" dirty="0" err="1"/>
              <a:t>Impacto</a:t>
            </a:r>
            <a:r>
              <a:rPr lang="en-US" sz="3200" dirty="0"/>
              <a:t> de </a:t>
            </a:r>
            <a:r>
              <a:rPr lang="en-US" sz="3200" dirty="0" err="1"/>
              <a:t>los</a:t>
            </a:r>
            <a:r>
              <a:rPr lang="en-US" sz="3200" dirty="0"/>
              <a:t> SAOs</a:t>
            </a:r>
          </a:p>
        </p:txBody>
      </p:sp>
      <p:grpSp>
        <p:nvGrpSpPr>
          <p:cNvPr id="8" name="Agrupar 7"/>
          <p:cNvGrpSpPr>
            <a:grpSpLocks noChangeAspect="1"/>
          </p:cNvGrpSpPr>
          <p:nvPr/>
        </p:nvGrpSpPr>
        <p:grpSpPr>
          <a:xfrm>
            <a:off x="3603550" y="1160263"/>
            <a:ext cx="8216975" cy="4680000"/>
            <a:chOff x="666152" y="1549901"/>
            <a:chExt cx="10221503" cy="5821687"/>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52" y="1549901"/>
              <a:ext cx="4454157" cy="3455997"/>
            </a:xfrm>
            <a:prstGeom prst="rect">
              <a:avLst/>
            </a:prstGeom>
          </p:spPr>
        </p:pic>
        <p:pic>
          <p:nvPicPr>
            <p:cNvPr id="19" name="Picture 2" descr="jemplares de araucaria (gentileza Ianig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464" y="1659492"/>
              <a:ext cx="5909191" cy="332392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Agrupar 5"/>
            <p:cNvGrpSpPr>
              <a:grpSpLocks noChangeAspect="1"/>
            </p:cNvGrpSpPr>
            <p:nvPr/>
          </p:nvGrpSpPr>
          <p:grpSpPr>
            <a:xfrm>
              <a:off x="735655" y="4967914"/>
              <a:ext cx="10152000" cy="2403674"/>
              <a:chOff x="-735434" y="4983412"/>
              <a:chExt cx="11623089" cy="2751988"/>
            </a:xfrm>
          </p:grpSpPr>
          <p:pic>
            <p:nvPicPr>
              <p:cNvPr id="24" name="Picture 4" descr="esultado de imagen para peces camarones anfibios"/>
              <p:cNvPicPr>
                <a:picLocks noChangeAspect="1" noChangeArrowheads="1"/>
              </p:cNvPicPr>
              <p:nvPr/>
            </p:nvPicPr>
            <p:blipFill rotWithShape="1">
              <a:blip r:embed="rId5">
                <a:extLst>
                  <a:ext uri="{28A0092B-C50C-407E-A947-70E740481C1C}">
                    <a14:useLocalDpi xmlns:a14="http://schemas.microsoft.com/office/drawing/2010/main" val="0"/>
                  </a:ext>
                </a:extLst>
              </a:blip>
              <a:srcRect l="13756"/>
              <a:stretch/>
            </p:blipFill>
            <p:spPr bwMode="auto">
              <a:xfrm>
                <a:off x="-735434" y="5030094"/>
                <a:ext cx="4003951" cy="26811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sultado de imagen para peces camarones anfibi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2559" y="4983412"/>
                <a:ext cx="3655096" cy="27413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esultado de imagen para fitoplanct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1147" y="5005899"/>
                <a:ext cx="4466456" cy="27295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 name="CuadroTexto 8"/>
          <p:cNvSpPr txBox="1"/>
          <p:nvPr/>
        </p:nvSpPr>
        <p:spPr>
          <a:xfrm>
            <a:off x="293421" y="1345124"/>
            <a:ext cx="3310129" cy="4478149"/>
          </a:xfrm>
          <a:prstGeom prst="rect">
            <a:avLst/>
          </a:prstGeom>
          <a:noFill/>
        </p:spPr>
        <p:txBody>
          <a:bodyPr wrap="square" rtlCol="0">
            <a:spAutoFit/>
          </a:bodyPr>
          <a:lstStyle/>
          <a:p>
            <a:pPr marL="92075" indent="-92075">
              <a:spcBef>
                <a:spcPts val="600"/>
              </a:spcBef>
              <a:buFont typeface="Arial" charset="0"/>
              <a:buChar char="•"/>
            </a:pPr>
            <a:r>
              <a:rPr lang="es-ES_tradnl" sz="2000" dirty="0" smtClean="0">
                <a:latin typeface="Arial" charset="0"/>
                <a:ea typeface="Arial" charset="0"/>
                <a:cs typeface="Arial" charset="0"/>
              </a:rPr>
              <a:t>Salud humana</a:t>
            </a:r>
          </a:p>
          <a:p>
            <a:pPr marL="92075" indent="-92075">
              <a:spcBef>
                <a:spcPts val="600"/>
              </a:spcBef>
              <a:buFont typeface="Arial" charset="0"/>
              <a:buChar char="•"/>
            </a:pPr>
            <a:r>
              <a:rPr lang="es-ES_tradnl" sz="2000" dirty="0" smtClean="0">
                <a:solidFill>
                  <a:srgbClr val="FF0000"/>
                </a:solidFill>
                <a:latin typeface="Arial" charset="0"/>
                <a:ea typeface="Arial" charset="0"/>
                <a:cs typeface="Arial" charset="0"/>
              </a:rPr>
              <a:t>Crecimiento plantas</a:t>
            </a:r>
          </a:p>
          <a:p>
            <a:pPr marL="92075" indent="-92075">
              <a:spcBef>
                <a:spcPts val="600"/>
              </a:spcBef>
              <a:buFont typeface="Arial" charset="0"/>
              <a:buChar char="•"/>
            </a:pPr>
            <a:r>
              <a:rPr lang="es-ES_tradnl" sz="2000" dirty="0" smtClean="0">
                <a:latin typeface="Arial" charset="0"/>
                <a:ea typeface="Arial" charset="0"/>
                <a:cs typeface="Arial" charset="0"/>
              </a:rPr>
              <a:t>Cambios formas plantas</a:t>
            </a:r>
          </a:p>
          <a:p>
            <a:pPr marL="92075" indent="-92075">
              <a:spcBef>
                <a:spcPts val="600"/>
              </a:spcBef>
              <a:buFont typeface="Arial" charset="0"/>
              <a:buChar char="•"/>
            </a:pPr>
            <a:r>
              <a:rPr lang="es-ES_tradnl" sz="2000" dirty="0">
                <a:solidFill>
                  <a:srgbClr val="FF0000"/>
                </a:solidFill>
                <a:latin typeface="Arial" charset="0"/>
                <a:ea typeface="Arial" charset="0"/>
                <a:cs typeface="Arial" charset="0"/>
              </a:rPr>
              <a:t>Afecta la orientación y motilidad en el </a:t>
            </a:r>
            <a:r>
              <a:rPr lang="es-ES_tradnl" sz="2000" dirty="0" smtClean="0">
                <a:solidFill>
                  <a:srgbClr val="FF0000"/>
                </a:solidFill>
                <a:latin typeface="Arial" charset="0"/>
                <a:ea typeface="Arial" charset="0"/>
                <a:cs typeface="Arial" charset="0"/>
              </a:rPr>
              <a:t>fitoplancton</a:t>
            </a:r>
          </a:p>
          <a:p>
            <a:pPr marL="92075" indent="-92075">
              <a:spcBef>
                <a:spcPts val="600"/>
              </a:spcBef>
              <a:buFont typeface="Arial" charset="0"/>
              <a:buChar char="•"/>
            </a:pPr>
            <a:r>
              <a:rPr lang="es-ES_tradnl" sz="2000" dirty="0">
                <a:latin typeface="Arial" charset="0"/>
                <a:ea typeface="Arial" charset="0"/>
                <a:cs typeface="Arial" charset="0"/>
              </a:rPr>
              <a:t>Daños en </a:t>
            </a:r>
            <a:r>
              <a:rPr lang="es-ES_tradnl" sz="2000" dirty="0" smtClean="0">
                <a:latin typeface="Arial" charset="0"/>
                <a:ea typeface="Arial" charset="0"/>
                <a:cs typeface="Arial" charset="0"/>
              </a:rPr>
              <a:t>etapas </a:t>
            </a:r>
            <a:r>
              <a:rPr lang="es-ES_tradnl" sz="2000" dirty="0">
                <a:latin typeface="Arial" charset="0"/>
                <a:ea typeface="Arial" charset="0"/>
                <a:cs typeface="Arial" charset="0"/>
              </a:rPr>
              <a:t>tempranas del desarrollo </a:t>
            </a:r>
            <a:r>
              <a:rPr lang="es-ES_tradnl" sz="2000" dirty="0" smtClean="0">
                <a:latin typeface="Arial" charset="0"/>
                <a:ea typeface="Arial" charset="0"/>
                <a:cs typeface="Arial" charset="0"/>
              </a:rPr>
              <a:t>peces</a:t>
            </a:r>
            <a:r>
              <a:rPr lang="es-ES_tradnl" sz="2000" dirty="0">
                <a:latin typeface="Arial" charset="0"/>
                <a:ea typeface="Arial" charset="0"/>
                <a:cs typeface="Arial" charset="0"/>
              </a:rPr>
              <a:t>, camarones, cangrejos, anfibios </a:t>
            </a:r>
            <a:endParaRPr lang="es-ES_tradnl" sz="2000" dirty="0" smtClean="0">
              <a:latin typeface="Arial" charset="0"/>
              <a:ea typeface="Arial" charset="0"/>
              <a:cs typeface="Arial" charset="0"/>
            </a:endParaRPr>
          </a:p>
          <a:p>
            <a:pPr marL="92075" indent="-92075">
              <a:spcBef>
                <a:spcPts val="600"/>
              </a:spcBef>
              <a:buFont typeface="Arial" charset="0"/>
              <a:buChar char="•"/>
            </a:pPr>
            <a:r>
              <a:rPr lang="es-ES_tradnl" sz="2000" dirty="0" smtClean="0">
                <a:solidFill>
                  <a:srgbClr val="FF0000"/>
                </a:solidFill>
                <a:latin typeface="Arial" charset="0"/>
                <a:ea typeface="Arial" charset="0"/>
                <a:cs typeface="Arial" charset="0"/>
              </a:rPr>
              <a:t>Disminución </a:t>
            </a:r>
            <a:r>
              <a:rPr lang="es-ES_tradnl" sz="2000" dirty="0">
                <a:solidFill>
                  <a:srgbClr val="FF0000"/>
                </a:solidFill>
                <a:latin typeface="Arial" charset="0"/>
                <a:ea typeface="Arial" charset="0"/>
                <a:cs typeface="Arial" charset="0"/>
              </a:rPr>
              <a:t>de la capacidad reproductiva y deterioro del desarrollo larvario</a:t>
            </a:r>
            <a:r>
              <a:rPr lang="es-ES_tradnl" sz="2000" dirty="0">
                <a:latin typeface="Arial" charset="0"/>
                <a:ea typeface="Arial" charset="0"/>
                <a:cs typeface="Arial" charset="0"/>
              </a:rPr>
              <a:t>. </a:t>
            </a:r>
          </a:p>
        </p:txBody>
      </p:sp>
      <p:sp>
        <p:nvSpPr>
          <p:cNvPr id="2" name="Marcador de número de diapositiva 1"/>
          <p:cNvSpPr>
            <a:spLocks noGrp="1"/>
          </p:cNvSpPr>
          <p:nvPr>
            <p:ph type="sldNum" sz="quarter" idx="12"/>
          </p:nvPr>
        </p:nvSpPr>
        <p:spPr/>
        <p:txBody>
          <a:bodyPr/>
          <a:lstStyle/>
          <a:p>
            <a:fld id="{CC8B3BF1-7637-6047-AA82-1781691586E0}" type="slidenum">
              <a:rPr lang="es-ES_tradnl" smtClean="0"/>
              <a:t>24</a:t>
            </a:fld>
            <a:endParaRPr lang="es-ES_tradnl"/>
          </a:p>
        </p:txBody>
      </p:sp>
    </p:spTree>
    <p:extLst>
      <p:ext uri="{BB962C8B-B14F-4D97-AF65-F5344CB8AC3E}">
        <p14:creationId xmlns:p14="http://schemas.microsoft.com/office/powerpoint/2010/main" val="591061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 xmlns:a16="http://schemas.microsoft.com/office/drawing/2014/main" id="{D8694222-4D81-4A9A-93A2-23C89102F234}"/>
              </a:ext>
            </a:extLst>
          </p:cNvPr>
          <p:cNvSpPr>
            <a:spLocks noGrp="1"/>
          </p:cNvSpPr>
          <p:nvPr>
            <p:ph type="ctrTitle"/>
          </p:nvPr>
        </p:nvSpPr>
        <p:spPr>
          <a:xfrm>
            <a:off x="694871" y="4901450"/>
            <a:ext cx="10607040" cy="701731"/>
          </a:xfrm>
        </p:spPr>
        <p:txBody>
          <a:bodyPr/>
          <a:lstStyle/>
          <a:p>
            <a:r>
              <a:rPr lang="en-US" dirty="0" err="1" smtClean="0"/>
              <a:t>Acciones</a:t>
            </a:r>
            <a:r>
              <a:rPr lang="en-US" dirty="0" smtClean="0"/>
              <a:t> </a:t>
            </a:r>
            <a:r>
              <a:rPr lang="en-US" dirty="0" err="1" smtClean="0"/>
              <a:t>Humanas</a:t>
            </a:r>
            <a:r>
              <a:rPr lang="en-US" dirty="0" smtClean="0"/>
              <a:t> </a:t>
            </a:r>
            <a:r>
              <a:rPr lang="en-US" dirty="0" err="1" smtClean="0"/>
              <a:t>por</a:t>
            </a:r>
            <a:r>
              <a:rPr lang="en-US" dirty="0" smtClean="0"/>
              <a:t> el O</a:t>
            </a:r>
            <a:r>
              <a:rPr lang="en-US" baseline="-25000" dirty="0" smtClean="0"/>
              <a:t>3</a:t>
            </a:r>
            <a:endParaRPr lang="en-US" baseline="-25000" dirty="0"/>
          </a:p>
        </p:txBody>
      </p:sp>
      <p:sp>
        <p:nvSpPr>
          <p:cNvPr id="52" name="Subtitle 51">
            <a:extLst>
              <a:ext uri="{FF2B5EF4-FFF2-40B4-BE49-F238E27FC236}">
                <a16:creationId xmlns="" xmlns:a16="http://schemas.microsoft.com/office/drawing/2014/main" id="{46FF1827-B46B-4BC4-8665-8914CF45DE0C}"/>
              </a:ext>
            </a:extLst>
          </p:cNvPr>
          <p:cNvSpPr>
            <a:spLocks noGrp="1"/>
          </p:cNvSpPr>
          <p:nvPr>
            <p:ph type="subTitle" idx="1"/>
          </p:nvPr>
        </p:nvSpPr>
        <p:spPr>
          <a:xfrm>
            <a:off x="694871" y="5603181"/>
            <a:ext cx="9144000" cy="480131"/>
          </a:xfrm>
        </p:spPr>
        <p:txBody>
          <a:bodyPr/>
          <a:lstStyle/>
          <a:p>
            <a:r>
              <a:rPr lang="en-US" sz="2800" dirty="0" err="1" smtClean="0">
                <a:solidFill>
                  <a:schemeClr val="tx1"/>
                </a:solidFill>
              </a:rPr>
              <a:t>Protocolo</a:t>
            </a:r>
            <a:r>
              <a:rPr lang="en-US" sz="2800" dirty="0" smtClean="0">
                <a:solidFill>
                  <a:schemeClr val="tx1"/>
                </a:solidFill>
              </a:rPr>
              <a:t> de Montreal</a:t>
            </a:r>
            <a:endParaRPr lang="en-US" sz="2800" dirty="0">
              <a:solidFill>
                <a:schemeClr val="tx1"/>
              </a:solidFill>
            </a:endParaRPr>
          </a:p>
        </p:txBody>
      </p:sp>
      <p:pic>
        <p:nvPicPr>
          <p:cNvPr id="3" name="Marcador de imagen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057" b="17057"/>
          <a:stretch>
            <a:fillRect/>
          </a:stretch>
        </p:blipFill>
        <p:spPr/>
      </p:pic>
      <p:pic>
        <p:nvPicPr>
          <p:cNvPr id="2050" name="Picture 2" descr="017 agosto Archive | Centro Mario Molina"/>
          <p:cNvPicPr>
            <a:picLocks noChangeAspect="1" noChangeArrowheads="1"/>
          </p:cNvPicPr>
          <p:nvPr/>
        </p:nvPicPr>
        <p:blipFill rotWithShape="1">
          <a:blip r:embed="rId3">
            <a:extLst>
              <a:ext uri="{28A0092B-C50C-407E-A947-70E740481C1C}">
                <a14:useLocalDpi xmlns:a14="http://schemas.microsoft.com/office/drawing/2010/main" val="0"/>
              </a:ext>
            </a:extLst>
          </a:blip>
          <a:srcRect t="10409"/>
          <a:stretch/>
        </p:blipFill>
        <p:spPr bwMode="auto">
          <a:xfrm>
            <a:off x="405346" y="3446586"/>
            <a:ext cx="2075649" cy="1290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6408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Agrupar 66"/>
          <p:cNvGrpSpPr/>
          <p:nvPr/>
        </p:nvGrpSpPr>
        <p:grpSpPr>
          <a:xfrm>
            <a:off x="155139" y="0"/>
            <a:ext cx="11926025" cy="6611204"/>
            <a:chOff x="75475" y="-30997"/>
            <a:chExt cx="11926025" cy="6611204"/>
          </a:xfrm>
        </p:grpSpPr>
        <p:cxnSp>
          <p:nvCxnSpPr>
            <p:cNvPr id="55" name="Conector recto 54"/>
            <p:cNvCxnSpPr/>
            <p:nvPr/>
          </p:nvCxnSpPr>
          <p:spPr>
            <a:xfrm flipH="1">
              <a:off x="9193576" y="3564720"/>
              <a:ext cx="49" cy="1157326"/>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a:stCxn id="25" idx="2"/>
            </p:cNvCxnSpPr>
            <p:nvPr/>
          </p:nvCxnSpPr>
          <p:spPr>
            <a:xfrm flipH="1">
              <a:off x="3855941" y="2277327"/>
              <a:ext cx="10349" cy="1000867"/>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flipH="1">
              <a:off x="185738" y="3797300"/>
              <a:ext cx="4762" cy="204133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76200" y="5626100"/>
              <a:ext cx="2473751" cy="954107"/>
            </a:xfrm>
            <a:prstGeom prst="rect">
              <a:avLst/>
            </a:prstGeom>
            <a:noFill/>
          </p:spPr>
          <p:txBody>
            <a:bodyPr wrap="square" rtlCol="0">
              <a:spAutoFit/>
            </a:bodyPr>
            <a:lstStyle/>
            <a:p>
              <a:r>
                <a:rPr lang="es-ES_tradnl" sz="2800" b="1" dirty="0" smtClean="0">
                  <a:latin typeface="Covered By Your Grace" pitchFamily="2" charset="0"/>
                  <a:ea typeface="Times New Roman" charset="0"/>
                  <a:cs typeface="Times New Roman" charset="0"/>
                </a:rPr>
                <a:t>1928</a:t>
              </a:r>
            </a:p>
            <a:p>
              <a:r>
                <a:rPr lang="es-ES_tradnl" sz="1400" i="1" dirty="0" smtClean="0">
                  <a:latin typeface="Arial" charset="0"/>
                  <a:ea typeface="Arial" charset="0"/>
                  <a:cs typeface="Arial" charset="0"/>
                </a:rPr>
                <a:t>Los científicos sintetizan el primer CFC.</a:t>
              </a:r>
              <a:endParaRPr lang="es-ES_tradnl" sz="1600" i="1" dirty="0">
                <a:latin typeface="Arial" charset="0"/>
                <a:ea typeface="Arial" charset="0"/>
                <a:cs typeface="Arial" charset="0"/>
              </a:endParaRPr>
            </a:p>
          </p:txBody>
        </p:sp>
        <p:sp>
          <p:nvSpPr>
            <p:cNvPr id="11" name="CuadroTexto 10"/>
            <p:cNvSpPr txBox="1"/>
            <p:nvPr/>
          </p:nvSpPr>
          <p:spPr>
            <a:xfrm>
              <a:off x="75475" y="985312"/>
              <a:ext cx="2321496" cy="1169551"/>
            </a:xfrm>
            <a:prstGeom prst="rect">
              <a:avLst/>
            </a:prstGeom>
            <a:noFill/>
          </p:spPr>
          <p:txBody>
            <a:bodyPr wrap="square" rtlCol="0">
              <a:spAutoFit/>
            </a:bodyPr>
            <a:lstStyle/>
            <a:p>
              <a:r>
                <a:rPr lang="es-ES_tradnl" sz="2800" b="1" dirty="0" smtClean="0">
                  <a:latin typeface="Covered By Your Grace" pitchFamily="2" charset="0"/>
                  <a:ea typeface="Times New Roman" charset="0"/>
                  <a:cs typeface="Times New Roman" charset="0"/>
                </a:rPr>
                <a:t>Década </a:t>
              </a:r>
              <a:r>
                <a:rPr lang="es-ES_tradnl" sz="2800" b="1" smtClean="0">
                  <a:latin typeface="Covered By Your Grace" pitchFamily="2" charset="0"/>
                  <a:ea typeface="Times New Roman" charset="0"/>
                  <a:cs typeface="Times New Roman" charset="0"/>
                </a:rPr>
                <a:t>del 70</a:t>
              </a:r>
              <a:endParaRPr lang="es-ES_tradnl" sz="2800" b="1" dirty="0" smtClean="0">
                <a:latin typeface="Covered By Your Grace" pitchFamily="2" charset="0"/>
                <a:ea typeface="Times New Roman" charset="0"/>
                <a:cs typeface="Times New Roman" charset="0"/>
              </a:endParaRPr>
            </a:p>
            <a:p>
              <a:r>
                <a:rPr lang="es-ES_tradnl" sz="1400" i="1" dirty="0" smtClean="0">
                  <a:latin typeface="Arial" charset="0"/>
                  <a:ea typeface="Arial" charset="0"/>
                  <a:cs typeface="Arial" charset="0"/>
                </a:rPr>
                <a:t>Los científicos descubren </a:t>
              </a:r>
            </a:p>
            <a:p>
              <a:r>
                <a:rPr lang="es-ES_tradnl" sz="1400" i="1" dirty="0" smtClean="0">
                  <a:latin typeface="Arial" charset="0"/>
                  <a:ea typeface="Arial" charset="0"/>
                  <a:cs typeface="Arial" charset="0"/>
                </a:rPr>
                <a:t>que la capa de ozono</a:t>
              </a:r>
              <a:r>
                <a:rPr lang="es-ES_tradnl" sz="1400" i="1" dirty="0">
                  <a:latin typeface="Arial" charset="0"/>
                  <a:ea typeface="Arial" charset="0"/>
                  <a:cs typeface="Arial" charset="0"/>
                </a:rPr>
                <a:t> </a:t>
              </a:r>
              <a:r>
                <a:rPr lang="es-ES_tradnl" sz="1400" i="1" dirty="0" smtClean="0">
                  <a:latin typeface="Arial" charset="0"/>
                  <a:ea typeface="Arial" charset="0"/>
                  <a:cs typeface="Arial" charset="0"/>
                </a:rPr>
                <a:t>se </a:t>
              </a:r>
            </a:p>
            <a:p>
              <a:r>
                <a:rPr lang="es-ES_tradnl" sz="1400" i="1" dirty="0" smtClean="0">
                  <a:latin typeface="Arial" charset="0"/>
                  <a:ea typeface="Arial" charset="0"/>
                  <a:cs typeface="Arial" charset="0"/>
                </a:rPr>
                <a:t>está agotando.</a:t>
              </a:r>
              <a:endParaRPr lang="es-ES_tradnl" sz="1400" i="1" dirty="0">
                <a:latin typeface="Arial" charset="0"/>
                <a:ea typeface="Arial" charset="0"/>
                <a:cs typeface="Arial" charset="0"/>
              </a:endParaRPr>
            </a:p>
          </p:txBody>
        </p:sp>
        <p:cxnSp>
          <p:nvCxnSpPr>
            <p:cNvPr id="15" name="Conector recto 14"/>
            <p:cNvCxnSpPr/>
            <p:nvPr/>
          </p:nvCxnSpPr>
          <p:spPr>
            <a:xfrm>
              <a:off x="1441778" y="3594100"/>
              <a:ext cx="0" cy="73299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639406" y="3810753"/>
              <a:ext cx="2821556" cy="954107"/>
            </a:xfrm>
            <a:prstGeom prst="rect">
              <a:avLst/>
            </a:prstGeom>
            <a:noFill/>
          </p:spPr>
          <p:txBody>
            <a:bodyPr wrap="square" rtlCol="0">
              <a:spAutoFit/>
            </a:bodyPr>
            <a:lstStyle/>
            <a:p>
              <a:r>
                <a:rPr lang="es-ES_tradnl" sz="2800" b="1" dirty="0" smtClean="0">
                  <a:latin typeface="Covered By Your Grace" pitchFamily="2" charset="0"/>
                  <a:ea typeface="Times New Roman" charset="0"/>
                  <a:cs typeface="Times New Roman" charset="0"/>
                </a:rPr>
                <a:t>1977</a:t>
              </a:r>
            </a:p>
            <a:p>
              <a:r>
                <a:rPr lang="es-ES_tradnl" sz="1400" i="1" dirty="0" smtClean="0">
                  <a:latin typeface="Arial" charset="0"/>
                  <a:ea typeface="Arial" charset="0"/>
                  <a:cs typeface="Arial" charset="0"/>
                </a:rPr>
                <a:t>El PNUMA estableció un Comité sobre la Capa de Ozono. </a:t>
              </a:r>
            </a:p>
          </p:txBody>
        </p:sp>
        <p:sp>
          <p:nvSpPr>
            <p:cNvPr id="5" name="Flecha a la derecha con bandas 4"/>
            <p:cNvSpPr/>
            <p:nvPr/>
          </p:nvSpPr>
          <p:spPr>
            <a:xfrm>
              <a:off x="165100" y="2654300"/>
              <a:ext cx="11836400" cy="1549400"/>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22" name="Conector recto 21"/>
            <p:cNvCxnSpPr/>
            <p:nvPr/>
          </p:nvCxnSpPr>
          <p:spPr>
            <a:xfrm flipH="1">
              <a:off x="4317712" y="3813363"/>
              <a:ext cx="4762" cy="2041337"/>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CuadroTexto 22"/>
            <p:cNvSpPr txBox="1"/>
            <p:nvPr/>
          </p:nvSpPr>
          <p:spPr>
            <a:xfrm>
              <a:off x="3460962" y="5333166"/>
              <a:ext cx="2166726" cy="1169551"/>
            </a:xfrm>
            <a:prstGeom prst="rect">
              <a:avLst/>
            </a:prstGeom>
            <a:noFill/>
          </p:spPr>
          <p:txBody>
            <a:bodyPr wrap="square" rtlCol="0">
              <a:spAutoFit/>
            </a:bodyPr>
            <a:lstStyle/>
            <a:p>
              <a:r>
                <a:rPr lang="es-ES_tradnl" sz="2800" b="1" dirty="0" smtClean="0">
                  <a:latin typeface="Covered By Your Grace" pitchFamily="2" charset="0"/>
                  <a:ea typeface="Times New Roman" charset="0"/>
                  <a:cs typeface="Times New Roman" charset="0"/>
                </a:rPr>
                <a:t>1987</a:t>
              </a:r>
            </a:p>
            <a:p>
              <a:r>
                <a:rPr lang="es-ES_tradnl" sz="1400" i="1" dirty="0" smtClean="0">
                  <a:latin typeface="Arial" charset="0"/>
                  <a:ea typeface="Arial" charset="0"/>
                  <a:cs typeface="Arial" charset="0"/>
                </a:rPr>
                <a:t>Se firma el </a:t>
              </a:r>
            </a:p>
            <a:p>
              <a:r>
                <a:rPr lang="es-ES_tradnl" sz="1400" b="1" i="1" dirty="0" smtClean="0">
                  <a:latin typeface="Arial" charset="0"/>
                  <a:ea typeface="Arial" charset="0"/>
                  <a:cs typeface="Arial" charset="0"/>
                </a:rPr>
                <a:t>Protocolo de Montreal (</a:t>
              </a:r>
              <a:r>
                <a:rPr lang="es-ES_tradnl" sz="1400" i="1" dirty="0" smtClean="0">
                  <a:latin typeface="Arial" charset="0"/>
                  <a:ea typeface="Arial" charset="0"/>
                  <a:cs typeface="Arial" charset="0"/>
                </a:rPr>
                <a:t>16SEP1987).</a:t>
              </a:r>
              <a:endParaRPr lang="es-ES_tradnl" sz="1600" i="1" dirty="0">
                <a:latin typeface="Arial" charset="0"/>
                <a:ea typeface="Arial" charset="0"/>
                <a:cs typeface="Arial" charset="0"/>
              </a:endParaRPr>
            </a:p>
          </p:txBody>
        </p:sp>
        <p:sp>
          <p:nvSpPr>
            <p:cNvPr id="25" name="CuadroTexto 24"/>
            <p:cNvSpPr txBox="1"/>
            <p:nvPr/>
          </p:nvSpPr>
          <p:spPr>
            <a:xfrm>
              <a:off x="2623751" y="-30997"/>
              <a:ext cx="2485078" cy="2308324"/>
            </a:xfrm>
            <a:prstGeom prst="rect">
              <a:avLst/>
            </a:prstGeom>
            <a:noFill/>
          </p:spPr>
          <p:txBody>
            <a:bodyPr wrap="square" rtlCol="0">
              <a:spAutoFit/>
            </a:bodyPr>
            <a:lstStyle/>
            <a:p>
              <a:r>
                <a:rPr lang="es-ES_tradnl" sz="2800" b="1" dirty="0" smtClean="0">
                  <a:latin typeface="Covered By Your Grace" pitchFamily="2" charset="0"/>
                  <a:ea typeface="Times New Roman" charset="0"/>
                  <a:cs typeface="Times New Roman" charset="0"/>
                </a:rPr>
                <a:t>1985</a:t>
              </a:r>
            </a:p>
            <a:p>
              <a:r>
                <a:rPr lang="es-ES_tradnl" sz="1400" dirty="0">
                  <a:latin typeface="Arial" charset="0"/>
                  <a:ea typeface="Arial" charset="0"/>
                  <a:cs typeface="Arial" charset="0"/>
                </a:rPr>
                <a:t>E</a:t>
              </a:r>
              <a:r>
                <a:rPr lang="es-ES_tradnl" sz="1400" dirty="0" smtClean="0">
                  <a:latin typeface="Arial" charset="0"/>
                  <a:ea typeface="Arial" charset="0"/>
                  <a:cs typeface="Arial" charset="0"/>
                </a:rPr>
                <a:t>l </a:t>
              </a:r>
              <a:r>
                <a:rPr lang="es-ES_tradnl" sz="1400" b="1" dirty="0">
                  <a:latin typeface="Arial" charset="0"/>
                  <a:ea typeface="Arial" charset="0"/>
                  <a:cs typeface="Arial" charset="0"/>
                </a:rPr>
                <a:t>C</a:t>
              </a:r>
              <a:r>
                <a:rPr lang="es-ES_tradnl" sz="1400" b="1" dirty="0" smtClean="0">
                  <a:latin typeface="Arial" charset="0"/>
                  <a:ea typeface="Arial" charset="0"/>
                  <a:cs typeface="Arial" charset="0"/>
                </a:rPr>
                <a:t>onvenio de Viena </a:t>
              </a:r>
              <a:r>
                <a:rPr lang="es-ES_tradnl" sz="1400" dirty="0" smtClean="0">
                  <a:latin typeface="Arial" charset="0"/>
                  <a:ea typeface="Arial" charset="0"/>
                  <a:cs typeface="Arial" charset="0"/>
                </a:rPr>
                <a:t>para protección de la capa de O</a:t>
              </a:r>
              <a:r>
                <a:rPr lang="es-ES_tradnl" sz="1400" baseline="-25000" dirty="0" smtClean="0">
                  <a:latin typeface="Arial" charset="0"/>
                  <a:ea typeface="Arial" charset="0"/>
                  <a:cs typeface="Arial" charset="0"/>
                </a:rPr>
                <a:t>3.</a:t>
              </a:r>
              <a:r>
                <a:rPr lang="es-ES_tradnl" sz="1400" dirty="0" smtClean="0">
                  <a:latin typeface="Arial" charset="0"/>
                  <a:ea typeface="Arial" charset="0"/>
                  <a:cs typeface="Arial" charset="0"/>
                </a:rPr>
                <a:t> </a:t>
              </a:r>
            </a:p>
            <a:p>
              <a:r>
                <a:rPr lang="es-ES_tradnl" sz="1400" dirty="0" smtClean="0">
                  <a:latin typeface="Arial" charset="0"/>
                  <a:ea typeface="Arial" charset="0"/>
                  <a:cs typeface="Arial" charset="0"/>
                </a:rPr>
                <a:t>No se controla el uso de </a:t>
              </a:r>
              <a:r>
                <a:rPr lang="es-ES_tradnl" sz="1400" dirty="0" err="1" smtClean="0">
                  <a:latin typeface="Arial" charset="0"/>
                  <a:ea typeface="Arial" charset="0"/>
                  <a:cs typeface="Arial" charset="0"/>
                </a:rPr>
                <a:t>SAOs</a:t>
              </a:r>
              <a:r>
                <a:rPr lang="es-ES_tradnl" sz="1400" dirty="0" smtClean="0">
                  <a:latin typeface="Arial" charset="0"/>
                  <a:ea typeface="Arial" charset="0"/>
                  <a:cs typeface="Arial" charset="0"/>
                </a:rPr>
                <a:t>- pero, se </a:t>
              </a:r>
              <a:r>
                <a:rPr lang="es-ES_tradnl" sz="1400" dirty="0" err="1" smtClean="0">
                  <a:latin typeface="Arial" charset="0"/>
                  <a:ea typeface="Arial" charset="0"/>
                  <a:cs typeface="Arial" charset="0"/>
                </a:rPr>
                <a:t>establen</a:t>
              </a:r>
              <a:r>
                <a:rPr lang="es-ES_tradnl" sz="1400" dirty="0" smtClean="0">
                  <a:latin typeface="Arial" charset="0"/>
                  <a:ea typeface="Arial" charset="0"/>
                  <a:cs typeface="Arial" charset="0"/>
                </a:rPr>
                <a:t> bases para el Protocolo.</a:t>
              </a:r>
            </a:p>
            <a:p>
              <a:endParaRPr lang="es-ES_tradnl" sz="400" dirty="0" smtClean="0">
                <a:latin typeface="Arial" charset="0"/>
                <a:ea typeface="Arial" charset="0"/>
                <a:cs typeface="Arial" charset="0"/>
              </a:endParaRPr>
            </a:p>
            <a:p>
              <a:r>
                <a:rPr lang="es-ES_tradnl" sz="1400" dirty="0" smtClean="0">
                  <a:latin typeface="Arial" charset="0"/>
                  <a:ea typeface="Arial" charset="0"/>
                  <a:cs typeface="Arial" charset="0"/>
                </a:rPr>
                <a:t>Científicos </a:t>
              </a:r>
              <a:r>
                <a:rPr lang="es-ES_tradnl" sz="1400" b="1" dirty="0" smtClean="0">
                  <a:latin typeface="Arial" charset="0"/>
                  <a:ea typeface="Arial" charset="0"/>
                  <a:cs typeface="Arial" charset="0"/>
                </a:rPr>
                <a:t>descubren agujero  en la capa de ozono</a:t>
              </a:r>
              <a:r>
                <a:rPr lang="es-ES_tradnl" sz="1400" dirty="0" smtClean="0">
                  <a:latin typeface="Arial" charset="0"/>
                  <a:ea typeface="Arial" charset="0"/>
                  <a:cs typeface="Arial" charset="0"/>
                </a:rPr>
                <a:t> </a:t>
              </a:r>
              <a:r>
                <a:rPr lang="es-ES_tradnl" sz="1200" dirty="0" smtClean="0">
                  <a:latin typeface="Arial" charset="0"/>
                  <a:ea typeface="Arial" charset="0"/>
                  <a:cs typeface="Arial" charset="0"/>
                </a:rPr>
                <a:t>en </a:t>
              </a:r>
              <a:r>
                <a:rPr lang="es-ES_tradnl" sz="1400" dirty="0" smtClean="0">
                  <a:latin typeface="Arial" charset="0"/>
                  <a:ea typeface="Arial" charset="0"/>
                  <a:cs typeface="Arial" charset="0"/>
                </a:rPr>
                <a:t>el Antártida. </a:t>
              </a:r>
              <a:endParaRPr lang="es-ES_tradnl" sz="1600" dirty="0">
                <a:latin typeface="Arial" charset="0"/>
                <a:ea typeface="Arial" charset="0"/>
                <a:cs typeface="Arial" charset="0"/>
              </a:endParaRPr>
            </a:p>
          </p:txBody>
        </p:sp>
        <p:cxnSp>
          <p:nvCxnSpPr>
            <p:cNvPr id="30" name="Conector recto 29"/>
            <p:cNvCxnSpPr/>
            <p:nvPr/>
          </p:nvCxnSpPr>
          <p:spPr>
            <a:xfrm>
              <a:off x="5322878" y="3837680"/>
              <a:ext cx="1" cy="58192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CuadroTexto 30"/>
            <p:cNvSpPr txBox="1"/>
            <p:nvPr/>
          </p:nvSpPr>
          <p:spPr>
            <a:xfrm>
              <a:off x="4481007" y="3996981"/>
              <a:ext cx="2535519" cy="1169551"/>
            </a:xfrm>
            <a:prstGeom prst="rect">
              <a:avLst/>
            </a:prstGeom>
            <a:noFill/>
          </p:spPr>
          <p:txBody>
            <a:bodyPr wrap="square" rtlCol="0">
              <a:spAutoFit/>
            </a:bodyPr>
            <a:lstStyle/>
            <a:p>
              <a:r>
                <a:rPr lang="es-ES_tradnl" sz="2800" b="1" dirty="0" smtClean="0">
                  <a:latin typeface="Covered By Your Grace" pitchFamily="2" charset="0"/>
                  <a:ea typeface="Times New Roman" charset="0"/>
                  <a:cs typeface="Times New Roman" charset="0"/>
                </a:rPr>
                <a:t>1990</a:t>
              </a:r>
            </a:p>
            <a:p>
              <a:r>
                <a:rPr lang="es-ES_tradnl" sz="1400" b="1" i="1" dirty="0" smtClean="0">
                  <a:latin typeface="Arial" charset="0"/>
                  <a:ea typeface="Arial" charset="0"/>
                  <a:cs typeface="Arial" charset="0"/>
                </a:rPr>
                <a:t>Enmienda de Londres</a:t>
              </a:r>
              <a:r>
                <a:rPr lang="es-ES_tradnl" sz="1400" i="1" dirty="0" smtClean="0">
                  <a:latin typeface="Arial" charset="0"/>
                  <a:ea typeface="Arial" charset="0"/>
                  <a:cs typeface="Arial" charset="0"/>
                </a:rPr>
                <a:t>. Incluyen: CFC Halogenados, CCl</a:t>
              </a:r>
              <a:r>
                <a:rPr lang="es-ES_tradnl" sz="1400" i="1" baseline="-25000" dirty="0" smtClean="0">
                  <a:latin typeface="Arial" charset="0"/>
                  <a:ea typeface="Arial" charset="0"/>
                  <a:cs typeface="Arial" charset="0"/>
                </a:rPr>
                <a:t>4</a:t>
              </a:r>
              <a:r>
                <a:rPr lang="es-ES_tradnl" sz="1400" i="1" dirty="0" smtClean="0">
                  <a:latin typeface="Arial" charset="0"/>
                  <a:ea typeface="Arial" charset="0"/>
                  <a:cs typeface="Arial" charset="0"/>
                </a:rPr>
                <a:t> y </a:t>
              </a:r>
              <a:r>
                <a:rPr lang="es-ES_tradnl" sz="1400" i="1" dirty="0" err="1" smtClean="0">
                  <a:latin typeface="Arial" charset="0"/>
                  <a:ea typeface="Arial" charset="0"/>
                  <a:cs typeface="Arial" charset="0"/>
                </a:rPr>
                <a:t>Metilcloroformo</a:t>
              </a:r>
              <a:r>
                <a:rPr lang="es-ES_tradnl" sz="1400" i="1" dirty="0" smtClean="0">
                  <a:latin typeface="Arial" charset="0"/>
                  <a:ea typeface="Arial" charset="0"/>
                  <a:cs typeface="Arial" charset="0"/>
                </a:rPr>
                <a:t>.</a:t>
              </a:r>
            </a:p>
          </p:txBody>
        </p:sp>
        <p:sp>
          <p:nvSpPr>
            <p:cNvPr id="35" name="CuadroTexto 34"/>
            <p:cNvSpPr txBox="1"/>
            <p:nvPr/>
          </p:nvSpPr>
          <p:spPr>
            <a:xfrm>
              <a:off x="4908560" y="1270598"/>
              <a:ext cx="2273103" cy="1169551"/>
            </a:xfrm>
            <a:prstGeom prst="rect">
              <a:avLst/>
            </a:prstGeom>
            <a:noFill/>
          </p:spPr>
          <p:txBody>
            <a:bodyPr wrap="square" rtlCol="0">
              <a:spAutoFit/>
            </a:bodyPr>
            <a:lstStyle/>
            <a:p>
              <a:r>
                <a:rPr lang="es-ES_tradnl" sz="2800" b="1" dirty="0" smtClean="0">
                  <a:latin typeface="Covered By Your Grace" pitchFamily="2" charset="0"/>
                  <a:ea typeface="Times New Roman" charset="0"/>
                  <a:cs typeface="Times New Roman" charset="0"/>
                </a:rPr>
                <a:t>1992</a:t>
              </a:r>
            </a:p>
            <a:p>
              <a:r>
                <a:rPr lang="es-ES_tradnl" sz="1400" b="1" i="1" dirty="0" smtClean="0">
                  <a:latin typeface="Arial" charset="0"/>
                  <a:ea typeface="Arial" charset="0"/>
                  <a:cs typeface="Arial" charset="0"/>
                </a:rPr>
                <a:t>Enmienda Copenhague. </a:t>
              </a:r>
            </a:p>
            <a:p>
              <a:r>
                <a:rPr lang="es-ES_tradnl" sz="1400" i="1" dirty="0" smtClean="0">
                  <a:latin typeface="Arial" charset="0"/>
                  <a:ea typeface="Arial" charset="0"/>
                  <a:cs typeface="Arial" charset="0"/>
                </a:rPr>
                <a:t>Incluyen: </a:t>
              </a:r>
              <a:r>
                <a:rPr lang="es-ES_tradnl" sz="1400" i="1" dirty="0" err="1" smtClean="0">
                  <a:latin typeface="Arial" charset="0"/>
                  <a:ea typeface="Arial" charset="0"/>
                  <a:cs typeface="Arial" charset="0"/>
                </a:rPr>
                <a:t>HCFCs</a:t>
              </a:r>
              <a:r>
                <a:rPr lang="es-ES_tradnl" sz="1400" i="1" dirty="0" smtClean="0">
                  <a:latin typeface="Arial" charset="0"/>
                  <a:ea typeface="Arial" charset="0"/>
                  <a:cs typeface="Arial" charset="0"/>
                </a:rPr>
                <a:t>, HBFC,  Bromuro de Metilo.</a:t>
              </a:r>
            </a:p>
          </p:txBody>
        </p:sp>
        <p:cxnSp>
          <p:nvCxnSpPr>
            <p:cNvPr id="36" name="Conector recto 35"/>
            <p:cNvCxnSpPr/>
            <p:nvPr/>
          </p:nvCxnSpPr>
          <p:spPr>
            <a:xfrm>
              <a:off x="5943600" y="2308105"/>
              <a:ext cx="7938" cy="703166"/>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3" name="CuadroTexto 42"/>
            <p:cNvSpPr txBox="1"/>
            <p:nvPr/>
          </p:nvSpPr>
          <p:spPr>
            <a:xfrm>
              <a:off x="6090235" y="5318342"/>
              <a:ext cx="3443467" cy="1169551"/>
            </a:xfrm>
            <a:prstGeom prst="rect">
              <a:avLst/>
            </a:prstGeom>
            <a:noFill/>
          </p:spPr>
          <p:txBody>
            <a:bodyPr wrap="square" rtlCol="0">
              <a:spAutoFit/>
            </a:bodyPr>
            <a:lstStyle/>
            <a:p>
              <a:r>
                <a:rPr lang="es-ES_tradnl" sz="2800" b="1" dirty="0" smtClean="0">
                  <a:latin typeface="Covered By Your Grace" pitchFamily="2" charset="0"/>
                  <a:ea typeface="Times New Roman" charset="0"/>
                  <a:cs typeface="Times New Roman" charset="0"/>
                </a:rPr>
                <a:t>1994</a:t>
              </a:r>
            </a:p>
            <a:p>
              <a:r>
                <a:rPr lang="es-ES_tradnl" sz="1400" i="1" dirty="0" smtClean="0">
                  <a:latin typeface="Arial" charset="0"/>
                  <a:ea typeface="Arial" charset="0"/>
                  <a:cs typeface="Arial" charset="0"/>
                </a:rPr>
                <a:t>Se proclama el 12SEP </a:t>
              </a:r>
            </a:p>
            <a:p>
              <a:r>
                <a:rPr lang="es-ES_tradnl" sz="1400" b="1" i="1" dirty="0" smtClean="0">
                  <a:latin typeface="Arial" charset="0"/>
                  <a:ea typeface="Arial" charset="0"/>
                  <a:cs typeface="Arial" charset="0"/>
                </a:rPr>
                <a:t>Día Internacional de la Preservación de la Capa de Ozono</a:t>
              </a:r>
              <a:r>
                <a:rPr lang="es-ES_tradnl" sz="1400" i="1" dirty="0" smtClean="0">
                  <a:latin typeface="Arial" charset="0"/>
                  <a:ea typeface="Arial" charset="0"/>
                  <a:cs typeface="Arial" charset="0"/>
                </a:rPr>
                <a:t>.</a:t>
              </a:r>
            </a:p>
          </p:txBody>
        </p:sp>
        <p:cxnSp>
          <p:nvCxnSpPr>
            <p:cNvPr id="44" name="Conector recto 43"/>
            <p:cNvCxnSpPr/>
            <p:nvPr/>
          </p:nvCxnSpPr>
          <p:spPr>
            <a:xfrm flipH="1">
              <a:off x="614604" y="2127766"/>
              <a:ext cx="3848" cy="893626"/>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Conector recto 44"/>
            <p:cNvCxnSpPr/>
            <p:nvPr/>
          </p:nvCxnSpPr>
          <p:spPr>
            <a:xfrm flipH="1">
              <a:off x="6929160" y="3797300"/>
              <a:ext cx="4762" cy="204133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Rectángulo 47"/>
            <p:cNvSpPr/>
            <p:nvPr/>
          </p:nvSpPr>
          <p:spPr>
            <a:xfrm>
              <a:off x="6781801" y="72887"/>
              <a:ext cx="2075359" cy="1169551"/>
            </a:xfrm>
            <a:prstGeom prst="rect">
              <a:avLst/>
            </a:prstGeom>
          </p:spPr>
          <p:txBody>
            <a:bodyPr wrap="square">
              <a:spAutoFit/>
            </a:bodyPr>
            <a:lstStyle/>
            <a:p>
              <a:r>
                <a:rPr lang="es-ES_tradnl" sz="2800" b="1" dirty="0" smtClean="0">
                  <a:latin typeface="Covered By Your Grace" pitchFamily="2" charset="0"/>
                  <a:ea typeface="Times New Roman" charset="0"/>
                  <a:cs typeface="Times New Roman" charset="0"/>
                </a:rPr>
                <a:t>1999</a:t>
              </a:r>
              <a:endParaRPr lang="es-ES_tradnl" sz="1400" b="1" i="1" dirty="0" smtClean="0">
                <a:latin typeface="Covered By Your Grace" pitchFamily="2" charset="0"/>
                <a:ea typeface="Arial" charset="0"/>
                <a:cs typeface="Arial" charset="0"/>
              </a:endParaRPr>
            </a:p>
            <a:p>
              <a:r>
                <a:rPr lang="es-ES_tradnl" sz="1400" b="1" i="1" dirty="0" smtClean="0">
                  <a:latin typeface="Arial" charset="0"/>
                  <a:ea typeface="Arial" charset="0"/>
                  <a:cs typeface="Arial" charset="0"/>
                </a:rPr>
                <a:t>Enmienda de Beijing. </a:t>
              </a:r>
              <a:r>
                <a:rPr lang="es-ES_tradnl" sz="1400" i="1" dirty="0" smtClean="0">
                  <a:latin typeface="Arial" charset="0"/>
                  <a:ea typeface="Arial" charset="0"/>
                  <a:cs typeface="Arial" charset="0"/>
                </a:rPr>
                <a:t>Se incluyen el </a:t>
              </a:r>
              <a:r>
                <a:rPr lang="es-ES_tradnl" sz="1400" i="1" dirty="0">
                  <a:latin typeface="Arial" charset="0"/>
                  <a:ea typeface="Arial" charset="0"/>
                  <a:cs typeface="Arial" charset="0"/>
                </a:rPr>
                <a:t>bromo cloro </a:t>
              </a:r>
              <a:r>
                <a:rPr lang="es-ES_tradnl" sz="1400" i="1" dirty="0" smtClean="0">
                  <a:latin typeface="Arial" charset="0"/>
                  <a:ea typeface="Arial" charset="0"/>
                  <a:cs typeface="Arial" charset="0"/>
                </a:rPr>
                <a:t>metano.</a:t>
              </a:r>
              <a:endParaRPr lang="es-ES_tradnl" sz="1400" i="1" dirty="0">
                <a:latin typeface="Arial" charset="0"/>
                <a:ea typeface="Arial" charset="0"/>
                <a:cs typeface="Arial" charset="0"/>
              </a:endParaRPr>
            </a:p>
          </p:txBody>
        </p:sp>
        <p:cxnSp>
          <p:nvCxnSpPr>
            <p:cNvPr id="49" name="Conector recto 48"/>
            <p:cNvCxnSpPr/>
            <p:nvPr/>
          </p:nvCxnSpPr>
          <p:spPr>
            <a:xfrm>
              <a:off x="7518079" y="994589"/>
              <a:ext cx="2525" cy="205427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CuadroTexto 53"/>
            <p:cNvSpPr txBox="1"/>
            <p:nvPr/>
          </p:nvSpPr>
          <p:spPr>
            <a:xfrm>
              <a:off x="8587382" y="4319909"/>
              <a:ext cx="2139849" cy="1169551"/>
            </a:xfrm>
            <a:prstGeom prst="rect">
              <a:avLst/>
            </a:prstGeom>
            <a:noFill/>
          </p:spPr>
          <p:txBody>
            <a:bodyPr wrap="square" rtlCol="0">
              <a:spAutoFit/>
            </a:bodyPr>
            <a:lstStyle/>
            <a:p>
              <a:r>
                <a:rPr lang="es-ES_tradnl" sz="2800" b="1" dirty="0" smtClean="0">
                  <a:latin typeface="Covered By Your Grace" pitchFamily="2" charset="0"/>
                  <a:ea typeface="Times New Roman" charset="0"/>
                  <a:cs typeface="Times New Roman" charset="0"/>
                </a:rPr>
                <a:t>2007</a:t>
              </a:r>
            </a:p>
            <a:p>
              <a:r>
                <a:rPr lang="es-ES_tradnl" sz="1400" b="1" i="1" dirty="0" smtClean="0">
                  <a:latin typeface="Arial" charset="0"/>
                  <a:ea typeface="Arial" charset="0"/>
                  <a:cs typeface="Arial" charset="0"/>
                </a:rPr>
                <a:t>Enmienda de Montreal. </a:t>
              </a:r>
            </a:p>
            <a:p>
              <a:r>
                <a:rPr lang="es-ES_tradnl" sz="1400" i="1" dirty="0" smtClean="0">
                  <a:latin typeface="Arial" charset="0"/>
                  <a:ea typeface="Arial" charset="0"/>
                  <a:cs typeface="Arial" charset="0"/>
                </a:rPr>
                <a:t>Se acelera la </a:t>
              </a:r>
              <a:r>
                <a:rPr lang="es-ES_tradnl" sz="1400" b="1" i="1" dirty="0" smtClean="0">
                  <a:latin typeface="Arial" charset="0"/>
                  <a:ea typeface="Arial" charset="0"/>
                  <a:cs typeface="Arial" charset="0"/>
                </a:rPr>
                <a:t>eliminación de HCFC</a:t>
              </a:r>
              <a:r>
                <a:rPr lang="es-ES_tradnl" sz="1400" i="1" dirty="0" smtClean="0">
                  <a:latin typeface="Arial" charset="0"/>
                  <a:ea typeface="Arial" charset="0"/>
                  <a:cs typeface="Arial" charset="0"/>
                </a:rPr>
                <a:t>.</a:t>
              </a:r>
            </a:p>
          </p:txBody>
        </p:sp>
        <p:sp>
          <p:nvSpPr>
            <p:cNvPr id="57" name="Rectángulo 56"/>
            <p:cNvSpPr/>
            <p:nvPr/>
          </p:nvSpPr>
          <p:spPr>
            <a:xfrm>
              <a:off x="9593438" y="225982"/>
              <a:ext cx="2154152" cy="1169551"/>
            </a:xfrm>
            <a:prstGeom prst="rect">
              <a:avLst/>
            </a:prstGeom>
          </p:spPr>
          <p:txBody>
            <a:bodyPr wrap="square">
              <a:spAutoFit/>
            </a:bodyPr>
            <a:lstStyle/>
            <a:p>
              <a:pPr algn="r"/>
              <a:r>
                <a:rPr lang="es-ES_tradnl" sz="2800" b="1" dirty="0">
                  <a:latin typeface="Covered By Your Grace" pitchFamily="2" charset="0"/>
                  <a:ea typeface="Times New Roman" charset="0"/>
                  <a:cs typeface="Times New Roman" charset="0"/>
                </a:rPr>
                <a:t>2016</a:t>
              </a:r>
            </a:p>
            <a:p>
              <a:pPr algn="r"/>
              <a:r>
                <a:rPr lang="es-ES_tradnl" sz="1400" b="1" i="1" dirty="0" smtClean="0">
                  <a:latin typeface="Arial" charset="0"/>
                  <a:ea typeface="Arial" charset="0"/>
                  <a:cs typeface="Arial" charset="0"/>
                </a:rPr>
                <a:t>Enmienda </a:t>
              </a:r>
              <a:r>
                <a:rPr lang="es-ES_tradnl" sz="1400" b="1" i="1" dirty="0">
                  <a:latin typeface="Arial" charset="0"/>
                  <a:ea typeface="Arial" charset="0"/>
                  <a:cs typeface="Arial" charset="0"/>
                </a:rPr>
                <a:t>de </a:t>
              </a:r>
              <a:r>
                <a:rPr lang="es-ES_tradnl" sz="1400" b="1" i="1" dirty="0" smtClean="0">
                  <a:latin typeface="Arial" charset="0"/>
                  <a:ea typeface="Arial" charset="0"/>
                  <a:cs typeface="Arial" charset="0"/>
                </a:rPr>
                <a:t>Kigali. </a:t>
              </a:r>
            </a:p>
            <a:p>
              <a:pPr algn="r"/>
              <a:r>
                <a:rPr lang="es-ES_tradnl" sz="1400" i="1" dirty="0" smtClean="0">
                  <a:latin typeface="Arial" charset="0"/>
                  <a:ea typeface="Arial" charset="0"/>
                  <a:cs typeface="Arial" charset="0"/>
                </a:rPr>
                <a:t>Políticas de reducción de los HFC. </a:t>
              </a:r>
              <a:endParaRPr lang="es-ES_tradnl" sz="1400" i="1" dirty="0">
                <a:latin typeface="Arial" charset="0"/>
                <a:ea typeface="Arial" charset="0"/>
                <a:cs typeface="Arial" charset="0"/>
              </a:endParaRPr>
            </a:p>
          </p:txBody>
        </p:sp>
        <p:cxnSp>
          <p:nvCxnSpPr>
            <p:cNvPr id="58" name="Conector recto 57"/>
            <p:cNvCxnSpPr/>
            <p:nvPr/>
          </p:nvCxnSpPr>
          <p:spPr>
            <a:xfrm>
              <a:off x="10847865" y="1270598"/>
              <a:ext cx="14166" cy="174067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ángulo 62"/>
            <p:cNvSpPr/>
            <p:nvPr/>
          </p:nvSpPr>
          <p:spPr>
            <a:xfrm>
              <a:off x="7905043" y="1467921"/>
              <a:ext cx="2525185" cy="1169551"/>
            </a:xfrm>
            <a:prstGeom prst="rect">
              <a:avLst/>
            </a:prstGeom>
          </p:spPr>
          <p:txBody>
            <a:bodyPr wrap="square">
              <a:spAutoFit/>
            </a:bodyPr>
            <a:lstStyle/>
            <a:p>
              <a:pPr algn="r"/>
              <a:r>
                <a:rPr lang="es-ES_tradnl" sz="2800" b="1" dirty="0" smtClean="0">
                  <a:latin typeface="Covered By Your Grace" pitchFamily="2" charset="0"/>
                  <a:ea typeface="Times New Roman" charset="0"/>
                  <a:cs typeface="Times New Roman" charset="0"/>
                </a:rPr>
                <a:t>2009</a:t>
              </a:r>
              <a:endParaRPr lang="es-ES_tradnl" dirty="0">
                <a:solidFill>
                  <a:srgbClr val="333333"/>
                </a:solidFill>
                <a:latin typeface="Covered By Your Grace" pitchFamily="2" charset="0"/>
              </a:endParaRPr>
            </a:p>
            <a:p>
              <a:pPr algn="r"/>
              <a:r>
                <a:rPr lang="es-ES_tradnl" sz="1400" i="1" dirty="0">
                  <a:latin typeface="Arial" charset="0"/>
                  <a:ea typeface="Arial" charset="0"/>
                  <a:cs typeface="Arial" charset="0"/>
                </a:rPr>
                <a:t>L</a:t>
              </a:r>
              <a:r>
                <a:rPr lang="es-ES_tradnl" sz="1400" i="1" dirty="0" smtClean="0">
                  <a:latin typeface="Arial" charset="0"/>
                  <a:ea typeface="Arial" charset="0"/>
                  <a:cs typeface="Arial" charset="0"/>
                </a:rPr>
                <a:t>a </a:t>
              </a:r>
              <a:r>
                <a:rPr lang="es-ES_tradnl" sz="1400" i="1" dirty="0">
                  <a:latin typeface="Arial" charset="0"/>
                  <a:ea typeface="Arial" charset="0"/>
                  <a:cs typeface="Arial" charset="0"/>
                </a:rPr>
                <a:t>Convención de Viena y el Protocolo de Montreal logran una </a:t>
              </a:r>
              <a:r>
                <a:rPr lang="es-ES_tradnl" sz="1400" b="1" i="1" dirty="0">
                  <a:latin typeface="Arial" charset="0"/>
                  <a:ea typeface="Arial" charset="0"/>
                  <a:cs typeface="Arial" charset="0"/>
                </a:rPr>
                <a:t>Ratificación Universal</a:t>
              </a:r>
            </a:p>
          </p:txBody>
        </p:sp>
        <p:cxnSp>
          <p:nvCxnSpPr>
            <p:cNvPr id="64" name="Conector recto 63"/>
            <p:cNvCxnSpPr/>
            <p:nvPr/>
          </p:nvCxnSpPr>
          <p:spPr>
            <a:xfrm>
              <a:off x="9616832" y="2687956"/>
              <a:ext cx="0" cy="49344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68" name="Picture 14" descr="https://1.bp.blogspot.com/-yJ9GSzb0KmQ/WKtDTVZad1I/AAAAAAAAAR8/HjJoCLWXbnMol678GHjXxjZnEl74N5zdwCLcB/s320/montrea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6659" y="3061633"/>
            <a:ext cx="969962" cy="74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254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4597786"/>
            <a:ext cx="10972800" cy="2631304"/>
          </a:xfrm>
        </p:spPr>
        <p:txBody>
          <a:bodyPr>
            <a:normAutofit fontScale="85000" lnSpcReduction="10000"/>
          </a:bodyPr>
          <a:lstStyle/>
          <a:p>
            <a:pPr marL="0" indent="0" algn="ctr">
              <a:buNone/>
            </a:pPr>
            <a:r>
              <a:rPr lang="es-ES_tradnl" sz="20000" b="1" dirty="0" smtClean="0">
                <a:solidFill>
                  <a:schemeClr val="accent1">
                    <a:lumMod val="75000"/>
                  </a:schemeClr>
                </a:solidFill>
                <a:latin typeface="Covered By Your Grace" pitchFamily="2" charset="0"/>
              </a:rPr>
              <a:t>GRACIAS</a:t>
            </a:r>
            <a:endParaRPr lang="es-ES_tradnl" sz="20000" b="1" dirty="0">
              <a:solidFill>
                <a:schemeClr val="accent1">
                  <a:lumMod val="75000"/>
                </a:schemeClr>
              </a:solidFill>
              <a:latin typeface="Covered By Your Grace" pitchFamily="2" charset="0"/>
            </a:endParaRPr>
          </a:p>
        </p:txBody>
      </p:sp>
      <p:pic>
        <p:nvPicPr>
          <p:cNvPr id="6" name="Picture 12" descr="esultado de imagen de od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3355" y="57949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l agua libre de impurezas y accesible para todos es parte esencial 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3355" y="173593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esultado de imagen de ods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3355" y="2892369"/>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esultado de imagen de ods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53355" y="404880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esultado de imagen de ods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3355" y="520524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CC8B3BF1-7637-6047-AA82-1781691586E0}" type="slidenum">
              <a:rPr lang="es-ES_tradnl" smtClean="0"/>
              <a:t>27</a:t>
            </a:fld>
            <a:endParaRPr lang="es-ES_tradnl"/>
          </a:p>
        </p:txBody>
      </p:sp>
      <p:pic>
        <p:nvPicPr>
          <p:cNvPr id="11" name="Picture 2" descr="Día Internacional de la Preservación de la Capa de Ozono, 16 de ..."/>
          <p:cNvPicPr>
            <a:picLocks noChangeAspect="1" noChangeArrowheads="1"/>
          </p:cNvPicPr>
          <p:nvPr/>
        </p:nvPicPr>
        <p:blipFill rotWithShape="1">
          <a:blip r:embed="rId8">
            <a:extLst>
              <a:ext uri="{28A0092B-C50C-407E-A947-70E740481C1C}">
                <a14:useLocalDpi xmlns:a14="http://schemas.microsoft.com/office/drawing/2010/main" val="0"/>
              </a:ext>
            </a:extLst>
          </a:blip>
          <a:srcRect t="4070" b="19872"/>
          <a:stretch/>
        </p:blipFill>
        <p:spPr bwMode="auto">
          <a:xfrm>
            <a:off x="3233304" y="246213"/>
            <a:ext cx="5186516" cy="394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67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 xmlns:a16="http://schemas.microsoft.com/office/drawing/2014/main" id="{265BEEEB-C965-402F-B778-B1CD1494ACE6}"/>
              </a:ext>
            </a:extLst>
          </p:cNvPr>
          <p:cNvSpPr>
            <a:spLocks noGrp="1"/>
          </p:cNvSpPr>
          <p:nvPr>
            <p:ph idx="1"/>
          </p:nvPr>
        </p:nvSpPr>
        <p:spPr>
          <a:xfrm>
            <a:off x="467848" y="460673"/>
            <a:ext cx="9908216" cy="5824574"/>
          </a:xfrm>
        </p:spPr>
        <p:txBody>
          <a:bodyPr>
            <a:noAutofit/>
          </a:bodyPr>
          <a:lstStyle/>
          <a:p>
            <a:pPr marL="0" indent="0" algn="ctr">
              <a:lnSpc>
                <a:spcPct val="150000"/>
              </a:lnSpc>
              <a:spcBef>
                <a:spcPts val="0"/>
              </a:spcBef>
              <a:spcAft>
                <a:spcPts val="0"/>
              </a:spcAft>
              <a:buNone/>
            </a:pPr>
            <a:r>
              <a:rPr lang="en-US" sz="2000" b="1" dirty="0">
                <a:latin typeface="Arial" charset="0"/>
                <a:ea typeface="Arial" charset="0"/>
                <a:cs typeface="Arial" charset="0"/>
              </a:rPr>
              <a:t>CONTENIDO DE LA </a:t>
            </a:r>
            <a:r>
              <a:rPr lang="en-US" sz="2000" b="1" dirty="0" smtClean="0">
                <a:latin typeface="Arial" charset="0"/>
                <a:ea typeface="Arial" charset="0"/>
                <a:cs typeface="Arial" charset="0"/>
              </a:rPr>
              <a:t>UNIDAD </a:t>
            </a:r>
          </a:p>
          <a:p>
            <a:pPr marL="0" indent="0">
              <a:lnSpc>
                <a:spcPct val="100000"/>
              </a:lnSpc>
              <a:spcBef>
                <a:spcPts val="0"/>
              </a:spcBef>
              <a:buNone/>
            </a:pPr>
            <a:r>
              <a:rPr lang="en-US" sz="2000" dirty="0" smtClean="0">
                <a:latin typeface="Arial" charset="0"/>
                <a:ea typeface="Arial" charset="0"/>
                <a:cs typeface="Arial" charset="0"/>
              </a:rPr>
              <a:t>La </a:t>
            </a:r>
            <a:r>
              <a:rPr lang="en-US" sz="2000" dirty="0" err="1">
                <a:latin typeface="Arial" charset="0"/>
                <a:ea typeface="Arial" charset="0"/>
                <a:cs typeface="Arial" charset="0"/>
              </a:rPr>
              <a:t>atmósfera</a:t>
            </a:r>
            <a:endParaRPr lang="en-US" sz="2000" dirty="0">
              <a:latin typeface="Arial" charset="0"/>
              <a:ea typeface="Arial" charset="0"/>
              <a:cs typeface="Arial" charset="0"/>
            </a:endParaRPr>
          </a:p>
          <a:p>
            <a:pPr marL="0" indent="0">
              <a:lnSpc>
                <a:spcPct val="100000"/>
              </a:lnSpc>
              <a:spcBef>
                <a:spcPts val="0"/>
              </a:spcBef>
              <a:buNone/>
            </a:pPr>
            <a:r>
              <a:rPr lang="en-US" sz="2000" dirty="0" err="1">
                <a:latin typeface="Arial" charset="0"/>
                <a:ea typeface="Arial" charset="0"/>
                <a:cs typeface="Arial" charset="0"/>
              </a:rPr>
              <a:t>Definición</a:t>
            </a:r>
            <a:r>
              <a:rPr lang="en-US" sz="2000" dirty="0">
                <a:latin typeface="Arial" charset="0"/>
                <a:ea typeface="Arial" charset="0"/>
                <a:cs typeface="Arial" charset="0"/>
              </a:rPr>
              <a:t> de </a:t>
            </a:r>
            <a:r>
              <a:rPr lang="en-US" sz="2000" dirty="0" err="1">
                <a:latin typeface="Arial" charset="0"/>
                <a:ea typeface="Arial" charset="0"/>
                <a:cs typeface="Arial" charset="0"/>
              </a:rPr>
              <a:t>contaminación</a:t>
            </a:r>
            <a:r>
              <a:rPr lang="en-US" sz="2000" dirty="0">
                <a:latin typeface="Arial" charset="0"/>
                <a:ea typeface="Arial" charset="0"/>
                <a:cs typeface="Arial" charset="0"/>
              </a:rPr>
              <a:t> </a:t>
            </a:r>
            <a:r>
              <a:rPr lang="en-US" sz="2000" dirty="0" err="1">
                <a:latin typeface="Arial" charset="0"/>
                <a:ea typeface="Arial" charset="0"/>
                <a:cs typeface="Arial" charset="0"/>
              </a:rPr>
              <a:t>atmosférica</a:t>
            </a:r>
            <a:r>
              <a:rPr lang="en-US" sz="2000" dirty="0">
                <a:latin typeface="Arial" charset="0"/>
                <a:ea typeface="Arial" charset="0"/>
                <a:cs typeface="Arial" charset="0"/>
              </a:rPr>
              <a:t>.</a:t>
            </a:r>
          </a:p>
          <a:p>
            <a:pPr marL="0" indent="0">
              <a:lnSpc>
                <a:spcPct val="100000"/>
              </a:lnSpc>
              <a:spcBef>
                <a:spcPts val="0"/>
              </a:spcBef>
              <a:buNone/>
            </a:pPr>
            <a:r>
              <a:rPr lang="en-US" sz="2000" dirty="0" err="1">
                <a:latin typeface="Arial" charset="0"/>
                <a:ea typeface="Arial" charset="0"/>
                <a:cs typeface="Arial" charset="0"/>
              </a:rPr>
              <a:t>Clasificación</a:t>
            </a:r>
            <a:r>
              <a:rPr lang="en-US" sz="2000" dirty="0">
                <a:latin typeface="Arial" charset="0"/>
                <a:ea typeface="Arial" charset="0"/>
                <a:cs typeface="Arial" charset="0"/>
              </a:rPr>
              <a:t> de </a:t>
            </a:r>
            <a:r>
              <a:rPr lang="en-US" sz="2000" dirty="0" err="1">
                <a:latin typeface="Arial" charset="0"/>
                <a:ea typeface="Arial" charset="0"/>
                <a:cs typeface="Arial" charset="0"/>
              </a:rPr>
              <a:t>los</a:t>
            </a:r>
            <a:r>
              <a:rPr lang="en-US" sz="2000" dirty="0">
                <a:latin typeface="Arial" charset="0"/>
                <a:ea typeface="Arial" charset="0"/>
                <a:cs typeface="Arial" charset="0"/>
              </a:rPr>
              <a:t> </a:t>
            </a:r>
            <a:r>
              <a:rPr lang="en-US" sz="2000" dirty="0" err="1">
                <a:latin typeface="Arial" charset="0"/>
                <a:ea typeface="Arial" charset="0"/>
                <a:cs typeface="Arial" charset="0"/>
              </a:rPr>
              <a:t>contaminantes</a:t>
            </a:r>
            <a:r>
              <a:rPr lang="en-US" sz="2000" dirty="0">
                <a:latin typeface="Arial" charset="0"/>
                <a:ea typeface="Arial" charset="0"/>
                <a:cs typeface="Arial" charset="0"/>
              </a:rPr>
              <a:t>:</a:t>
            </a:r>
          </a:p>
          <a:p>
            <a:pPr marL="127000" indent="0">
              <a:lnSpc>
                <a:spcPct val="100000"/>
              </a:lnSpc>
              <a:spcBef>
                <a:spcPts val="0"/>
              </a:spcBef>
              <a:buNone/>
              <a:tabLst>
                <a:tab pos="300038" algn="l"/>
              </a:tabLst>
            </a:pPr>
            <a:r>
              <a:rPr lang="en-US" sz="2000" dirty="0">
                <a:latin typeface="Arial" charset="0"/>
                <a:ea typeface="Arial" charset="0"/>
                <a:cs typeface="Arial" charset="0"/>
              </a:rPr>
              <a:t>•	</a:t>
            </a:r>
            <a:r>
              <a:rPr lang="en-US" sz="2000" dirty="0" err="1">
                <a:latin typeface="Arial" charset="0"/>
                <a:ea typeface="Arial" charset="0"/>
                <a:cs typeface="Arial" charset="0"/>
              </a:rPr>
              <a:t>Contaminantes</a:t>
            </a:r>
            <a:r>
              <a:rPr lang="en-US" sz="2000" dirty="0">
                <a:latin typeface="Arial" charset="0"/>
                <a:ea typeface="Arial" charset="0"/>
                <a:cs typeface="Arial" charset="0"/>
              </a:rPr>
              <a:t> </a:t>
            </a:r>
            <a:r>
              <a:rPr lang="en-US" sz="2000" dirty="0" err="1">
                <a:latin typeface="Arial" charset="0"/>
                <a:ea typeface="Arial" charset="0"/>
                <a:cs typeface="Arial" charset="0"/>
              </a:rPr>
              <a:t>primarios</a:t>
            </a:r>
            <a:r>
              <a:rPr lang="en-US" sz="2000" dirty="0">
                <a:latin typeface="Arial" charset="0"/>
                <a:ea typeface="Arial" charset="0"/>
                <a:cs typeface="Arial" charset="0"/>
              </a:rPr>
              <a:t> y </a:t>
            </a:r>
            <a:r>
              <a:rPr lang="en-US" sz="2000" dirty="0" err="1">
                <a:latin typeface="Arial" charset="0"/>
                <a:ea typeface="Arial" charset="0"/>
                <a:cs typeface="Arial" charset="0"/>
              </a:rPr>
              <a:t>secundarios</a:t>
            </a:r>
            <a:endParaRPr lang="en-US" sz="2000" dirty="0">
              <a:latin typeface="Arial" charset="0"/>
              <a:ea typeface="Arial" charset="0"/>
              <a:cs typeface="Arial" charset="0"/>
            </a:endParaRPr>
          </a:p>
          <a:p>
            <a:pPr marL="127000" indent="0">
              <a:lnSpc>
                <a:spcPct val="100000"/>
              </a:lnSpc>
              <a:spcBef>
                <a:spcPts val="0"/>
              </a:spcBef>
              <a:buNone/>
              <a:tabLst>
                <a:tab pos="300038" algn="l"/>
              </a:tabLst>
            </a:pPr>
            <a:r>
              <a:rPr lang="en-US" sz="2000" dirty="0">
                <a:latin typeface="Arial" charset="0"/>
                <a:ea typeface="Arial" charset="0"/>
                <a:cs typeface="Arial" charset="0"/>
              </a:rPr>
              <a:t>•	Contaminates </a:t>
            </a:r>
            <a:r>
              <a:rPr lang="en-US" sz="2000" dirty="0" err="1">
                <a:latin typeface="Arial" charset="0"/>
                <a:ea typeface="Arial" charset="0"/>
                <a:cs typeface="Arial" charset="0"/>
              </a:rPr>
              <a:t>tóxicos</a:t>
            </a:r>
            <a:endParaRPr lang="en-US" sz="2000" dirty="0">
              <a:latin typeface="Arial" charset="0"/>
              <a:ea typeface="Arial" charset="0"/>
              <a:cs typeface="Arial" charset="0"/>
            </a:endParaRPr>
          </a:p>
          <a:p>
            <a:pPr marL="127000" indent="0">
              <a:lnSpc>
                <a:spcPct val="100000"/>
              </a:lnSpc>
              <a:spcBef>
                <a:spcPts val="0"/>
              </a:spcBef>
              <a:buNone/>
              <a:tabLst>
                <a:tab pos="300038" algn="l"/>
              </a:tabLst>
            </a:pPr>
            <a:r>
              <a:rPr lang="en-US" sz="2000" dirty="0">
                <a:latin typeface="Arial" charset="0"/>
                <a:ea typeface="Arial" charset="0"/>
                <a:cs typeface="Arial" charset="0"/>
              </a:rPr>
              <a:t>•	</a:t>
            </a:r>
            <a:r>
              <a:rPr lang="en-US" sz="2000" dirty="0" err="1">
                <a:latin typeface="Arial" charset="0"/>
                <a:ea typeface="Arial" charset="0"/>
                <a:cs typeface="Arial" charset="0"/>
              </a:rPr>
              <a:t>Contaminantes</a:t>
            </a:r>
            <a:r>
              <a:rPr lang="en-US" sz="2000" dirty="0">
                <a:latin typeface="Arial" charset="0"/>
                <a:ea typeface="Arial" charset="0"/>
                <a:cs typeface="Arial" charset="0"/>
              </a:rPr>
              <a:t> de </a:t>
            </a:r>
            <a:r>
              <a:rPr lang="en-US" sz="2000" dirty="0" err="1">
                <a:latin typeface="Arial" charset="0"/>
                <a:ea typeface="Arial" charset="0"/>
                <a:cs typeface="Arial" charset="0"/>
              </a:rPr>
              <a:t>criterio</a:t>
            </a:r>
            <a:endParaRPr lang="en-US" sz="2000" dirty="0">
              <a:latin typeface="Arial" charset="0"/>
              <a:ea typeface="Arial" charset="0"/>
              <a:cs typeface="Arial" charset="0"/>
            </a:endParaRPr>
          </a:p>
          <a:p>
            <a:pPr marL="0" indent="142875">
              <a:lnSpc>
                <a:spcPct val="100000"/>
              </a:lnSpc>
              <a:spcBef>
                <a:spcPts val="0"/>
              </a:spcBef>
              <a:buNone/>
              <a:tabLst>
                <a:tab pos="300038" algn="l"/>
                <a:tab pos="530225" algn="l"/>
              </a:tabLst>
            </a:pPr>
            <a:r>
              <a:rPr lang="en-US" sz="2000" dirty="0">
                <a:latin typeface="Arial" charset="0"/>
                <a:ea typeface="Arial" charset="0"/>
                <a:cs typeface="Arial" charset="0"/>
              </a:rPr>
              <a:t>		</a:t>
            </a:r>
            <a:r>
              <a:rPr lang="en-US" sz="2000" dirty="0" smtClean="0">
                <a:latin typeface="Arial" charset="0"/>
                <a:ea typeface="Arial" charset="0"/>
                <a:cs typeface="Arial" charset="0"/>
              </a:rPr>
              <a:t>- </a:t>
            </a:r>
            <a:r>
              <a:rPr lang="en-US" sz="2000" dirty="0" err="1">
                <a:latin typeface="Arial" charset="0"/>
                <a:ea typeface="Arial" charset="0"/>
                <a:cs typeface="Arial" charset="0"/>
              </a:rPr>
              <a:t>Ozono</a:t>
            </a:r>
            <a:r>
              <a:rPr lang="en-US" sz="2000" dirty="0">
                <a:latin typeface="Arial" charset="0"/>
                <a:ea typeface="Arial" charset="0"/>
                <a:cs typeface="Arial" charset="0"/>
              </a:rPr>
              <a:t> </a:t>
            </a:r>
            <a:r>
              <a:rPr lang="en-US" sz="2000" dirty="0" err="1">
                <a:latin typeface="Arial" charset="0"/>
                <a:ea typeface="Arial" charset="0"/>
                <a:cs typeface="Arial" charset="0"/>
              </a:rPr>
              <a:t>troposférico</a:t>
            </a:r>
            <a:endParaRPr lang="en-US" sz="2000" dirty="0">
              <a:latin typeface="Arial" charset="0"/>
              <a:ea typeface="Arial" charset="0"/>
              <a:cs typeface="Arial" charset="0"/>
            </a:endParaRPr>
          </a:p>
          <a:p>
            <a:pPr marL="0" indent="142875">
              <a:lnSpc>
                <a:spcPct val="100000"/>
              </a:lnSpc>
              <a:spcBef>
                <a:spcPts val="0"/>
              </a:spcBef>
              <a:buNone/>
              <a:tabLst>
                <a:tab pos="300038" algn="l"/>
                <a:tab pos="530225" algn="l"/>
              </a:tabLst>
            </a:pPr>
            <a:r>
              <a:rPr lang="en-US" sz="2000" dirty="0">
                <a:latin typeface="Arial" charset="0"/>
                <a:ea typeface="Arial" charset="0"/>
                <a:cs typeface="Arial" charset="0"/>
              </a:rPr>
              <a:t>		- </a:t>
            </a:r>
            <a:r>
              <a:rPr lang="en-US" sz="2000" dirty="0" err="1">
                <a:latin typeface="Arial" charset="0"/>
                <a:ea typeface="Arial" charset="0"/>
                <a:cs typeface="Arial" charset="0"/>
              </a:rPr>
              <a:t>Lluvia</a:t>
            </a:r>
            <a:r>
              <a:rPr lang="en-US" sz="2000" dirty="0">
                <a:latin typeface="Arial" charset="0"/>
                <a:ea typeface="Arial" charset="0"/>
                <a:cs typeface="Arial" charset="0"/>
              </a:rPr>
              <a:t> </a:t>
            </a:r>
            <a:r>
              <a:rPr lang="en-US" sz="2000" dirty="0" err="1" smtClean="0">
                <a:latin typeface="Arial" charset="0"/>
                <a:ea typeface="Arial" charset="0"/>
                <a:cs typeface="Arial" charset="0"/>
              </a:rPr>
              <a:t>ácida</a:t>
            </a:r>
            <a:endParaRPr lang="en-US" sz="2000" dirty="0" smtClean="0">
              <a:latin typeface="Arial" charset="0"/>
              <a:ea typeface="Arial" charset="0"/>
              <a:cs typeface="Arial" charset="0"/>
            </a:endParaRPr>
          </a:p>
          <a:p>
            <a:pPr marL="0" indent="0">
              <a:lnSpc>
                <a:spcPct val="100000"/>
              </a:lnSpc>
              <a:spcBef>
                <a:spcPts val="0"/>
              </a:spcBef>
              <a:buNone/>
              <a:tabLst>
                <a:tab pos="300038" algn="l"/>
                <a:tab pos="530225" algn="l"/>
              </a:tabLst>
            </a:pPr>
            <a:r>
              <a:rPr lang="en-US" sz="2000" dirty="0">
                <a:latin typeface="Arial" charset="0"/>
                <a:ea typeface="Arial" charset="0"/>
                <a:cs typeface="Arial" charset="0"/>
              </a:rPr>
              <a:t>	</a:t>
            </a:r>
            <a:r>
              <a:rPr lang="en-US" sz="2000" dirty="0" smtClean="0">
                <a:latin typeface="Arial" charset="0"/>
                <a:ea typeface="Arial" charset="0"/>
                <a:cs typeface="Arial" charset="0"/>
              </a:rPr>
              <a:t>	- </a:t>
            </a:r>
            <a:r>
              <a:rPr lang="en-US" sz="2000" dirty="0" err="1" smtClean="0">
                <a:latin typeface="Arial" charset="0"/>
                <a:ea typeface="Arial" charset="0"/>
                <a:cs typeface="Arial" charset="0"/>
              </a:rPr>
              <a:t>Efectos</a:t>
            </a:r>
            <a:r>
              <a:rPr lang="en-US" sz="2000" dirty="0" smtClean="0">
                <a:latin typeface="Arial" charset="0"/>
                <a:ea typeface="Arial" charset="0"/>
                <a:cs typeface="Arial" charset="0"/>
              </a:rPr>
              <a:t> </a:t>
            </a:r>
            <a:r>
              <a:rPr lang="en-US" sz="2000" dirty="0" err="1">
                <a:latin typeface="Arial" charset="0"/>
                <a:ea typeface="Arial" charset="0"/>
                <a:cs typeface="Arial" charset="0"/>
              </a:rPr>
              <a:t>sobre</a:t>
            </a:r>
            <a:r>
              <a:rPr lang="en-US" sz="2000" dirty="0">
                <a:latin typeface="Arial" charset="0"/>
                <a:ea typeface="Arial" charset="0"/>
                <a:cs typeface="Arial" charset="0"/>
              </a:rPr>
              <a:t> la </a:t>
            </a:r>
            <a:r>
              <a:rPr lang="en-US" sz="2000" dirty="0" err="1" smtClean="0">
                <a:latin typeface="Arial" charset="0"/>
                <a:ea typeface="Arial" charset="0"/>
                <a:cs typeface="Arial" charset="0"/>
              </a:rPr>
              <a:t>salud</a:t>
            </a:r>
            <a:endParaRPr lang="en-US" sz="2000" dirty="0">
              <a:latin typeface="Arial" charset="0"/>
              <a:ea typeface="Arial" charset="0"/>
              <a:cs typeface="Arial" charset="0"/>
            </a:endParaRPr>
          </a:p>
          <a:p>
            <a:pPr marL="127000" indent="0">
              <a:lnSpc>
                <a:spcPct val="100000"/>
              </a:lnSpc>
              <a:spcBef>
                <a:spcPts val="0"/>
              </a:spcBef>
              <a:tabLst>
                <a:tab pos="304800" algn="l"/>
                <a:tab pos="571500" algn="l"/>
              </a:tabLst>
            </a:pPr>
            <a:r>
              <a:rPr lang="en-US" sz="2000" dirty="0">
                <a:latin typeface="Arial" charset="0"/>
                <a:ea typeface="Arial" charset="0"/>
                <a:cs typeface="Arial" charset="0"/>
              </a:rPr>
              <a:t>	 </a:t>
            </a:r>
            <a:r>
              <a:rPr lang="en-US" sz="2000" dirty="0" err="1" smtClean="0">
                <a:latin typeface="Arial" charset="0"/>
                <a:ea typeface="Arial" charset="0"/>
                <a:cs typeface="Arial" charset="0"/>
              </a:rPr>
              <a:t>Posibles</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respuestas</a:t>
            </a:r>
            <a:r>
              <a:rPr lang="en-US" sz="2000" dirty="0" smtClean="0">
                <a:latin typeface="Arial" charset="0"/>
                <a:ea typeface="Arial" charset="0"/>
                <a:cs typeface="Arial" charset="0"/>
              </a:rPr>
              <a:t> al </a:t>
            </a:r>
            <a:r>
              <a:rPr lang="en-US" sz="2000" dirty="0" err="1" smtClean="0">
                <a:latin typeface="Arial" charset="0"/>
                <a:ea typeface="Arial" charset="0"/>
                <a:cs typeface="Arial" charset="0"/>
              </a:rPr>
              <a:t>problema</a:t>
            </a:r>
            <a:r>
              <a:rPr lang="en-US" sz="2000" dirty="0" smtClean="0">
                <a:latin typeface="Arial" charset="0"/>
                <a:ea typeface="Arial" charset="0"/>
                <a:cs typeface="Arial" charset="0"/>
              </a:rPr>
              <a:t> que </a:t>
            </a:r>
            <a:r>
              <a:rPr lang="en-US" sz="2000" dirty="0" err="1" smtClean="0">
                <a:latin typeface="Arial" charset="0"/>
                <a:ea typeface="Arial" charset="0"/>
                <a:cs typeface="Arial" charset="0"/>
              </a:rPr>
              <a:t>generan</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estos</a:t>
            </a:r>
            <a:r>
              <a:rPr lang="en-US" sz="2000" dirty="0" smtClean="0">
                <a:latin typeface="Arial" charset="0"/>
                <a:ea typeface="Arial" charset="0"/>
                <a:cs typeface="Arial" charset="0"/>
              </a:rPr>
              <a:t> contaminates</a:t>
            </a:r>
          </a:p>
          <a:p>
            <a:pPr marL="0" indent="0">
              <a:lnSpc>
                <a:spcPct val="100000"/>
              </a:lnSpc>
              <a:spcBef>
                <a:spcPts val="0"/>
              </a:spcBef>
              <a:buNone/>
              <a:tabLst>
                <a:tab pos="304800" algn="l"/>
                <a:tab pos="571500" algn="l"/>
              </a:tabLst>
            </a:pPr>
            <a:r>
              <a:rPr lang="en-US" sz="2000" dirty="0" err="1" smtClean="0">
                <a:latin typeface="Arial" charset="0"/>
                <a:ea typeface="Arial" charset="0"/>
                <a:cs typeface="Arial" charset="0"/>
              </a:rPr>
              <a:t>Sustancias</a:t>
            </a:r>
            <a:r>
              <a:rPr lang="en-US" sz="2000" dirty="0" smtClean="0">
                <a:latin typeface="Arial" charset="0"/>
                <a:ea typeface="Arial" charset="0"/>
                <a:cs typeface="Arial" charset="0"/>
              </a:rPr>
              <a:t> </a:t>
            </a:r>
            <a:r>
              <a:rPr lang="en-US" sz="2000" dirty="0" err="1">
                <a:latin typeface="Arial" charset="0"/>
                <a:ea typeface="Arial" charset="0"/>
                <a:cs typeface="Arial" charset="0"/>
              </a:rPr>
              <a:t>agotadoras</a:t>
            </a:r>
            <a:r>
              <a:rPr lang="en-US" sz="2000" dirty="0">
                <a:latin typeface="Arial" charset="0"/>
                <a:ea typeface="Arial" charset="0"/>
                <a:cs typeface="Arial" charset="0"/>
              </a:rPr>
              <a:t> del </a:t>
            </a:r>
            <a:r>
              <a:rPr lang="en-US" sz="2000" dirty="0" err="1">
                <a:latin typeface="Arial" charset="0"/>
                <a:ea typeface="Arial" charset="0"/>
                <a:cs typeface="Arial" charset="0"/>
              </a:rPr>
              <a:t>ozono</a:t>
            </a:r>
            <a:endParaRPr lang="en-US" sz="2000" dirty="0">
              <a:latin typeface="Arial" charset="0"/>
              <a:ea typeface="Arial" charset="0"/>
              <a:cs typeface="Arial" charset="0"/>
            </a:endParaRPr>
          </a:p>
          <a:p>
            <a:pPr marL="449263" indent="-217488">
              <a:lnSpc>
                <a:spcPct val="100000"/>
              </a:lnSpc>
              <a:spcBef>
                <a:spcPts val="0"/>
              </a:spcBef>
              <a:tabLst>
                <a:tab pos="300038" algn="l"/>
                <a:tab pos="530225" algn="l"/>
              </a:tabLst>
            </a:pPr>
            <a:r>
              <a:rPr lang="en-US" sz="2000" dirty="0" err="1">
                <a:latin typeface="Arial" charset="0"/>
                <a:ea typeface="Arial" charset="0"/>
                <a:cs typeface="Arial" charset="0"/>
              </a:rPr>
              <a:t>Diferencia</a:t>
            </a:r>
            <a:r>
              <a:rPr lang="en-US" sz="2000" dirty="0">
                <a:latin typeface="Arial" charset="0"/>
                <a:ea typeface="Arial" charset="0"/>
                <a:cs typeface="Arial" charset="0"/>
              </a:rPr>
              <a:t> </a:t>
            </a:r>
            <a:r>
              <a:rPr lang="en-US" sz="2000" dirty="0" err="1">
                <a:latin typeface="Arial" charset="0"/>
                <a:ea typeface="Arial" charset="0"/>
                <a:cs typeface="Arial" charset="0"/>
              </a:rPr>
              <a:t>ozono</a:t>
            </a:r>
            <a:r>
              <a:rPr lang="en-US" sz="2000" dirty="0">
                <a:latin typeface="Arial" charset="0"/>
                <a:ea typeface="Arial" charset="0"/>
                <a:cs typeface="Arial" charset="0"/>
              </a:rPr>
              <a:t> </a:t>
            </a:r>
            <a:r>
              <a:rPr lang="en-US" sz="2000" dirty="0" err="1">
                <a:latin typeface="Arial" charset="0"/>
                <a:ea typeface="Arial" charset="0"/>
                <a:cs typeface="Arial" charset="0"/>
              </a:rPr>
              <a:t>troposferico</a:t>
            </a:r>
            <a:r>
              <a:rPr lang="en-US" sz="2000" dirty="0">
                <a:latin typeface="Arial" charset="0"/>
                <a:ea typeface="Arial" charset="0"/>
                <a:cs typeface="Arial" charset="0"/>
              </a:rPr>
              <a:t> y </a:t>
            </a:r>
            <a:r>
              <a:rPr lang="en-US" sz="2000" dirty="0" err="1">
                <a:latin typeface="Arial" charset="0"/>
                <a:ea typeface="Arial" charset="0"/>
                <a:cs typeface="Arial" charset="0"/>
              </a:rPr>
              <a:t>estratosferico</a:t>
            </a:r>
            <a:endParaRPr lang="en-US" sz="2000" dirty="0">
              <a:latin typeface="Arial" charset="0"/>
              <a:ea typeface="Arial" charset="0"/>
              <a:cs typeface="Arial" charset="0"/>
            </a:endParaRPr>
          </a:p>
          <a:p>
            <a:pPr marL="449263" indent="-217488">
              <a:lnSpc>
                <a:spcPct val="100000"/>
              </a:lnSpc>
              <a:spcBef>
                <a:spcPts val="0"/>
              </a:spcBef>
              <a:tabLst>
                <a:tab pos="300038" algn="l"/>
                <a:tab pos="530225" algn="l"/>
              </a:tabLst>
            </a:pPr>
            <a:r>
              <a:rPr lang="en-US" sz="2000" dirty="0" err="1" smtClean="0">
                <a:latin typeface="Arial" charset="0"/>
                <a:ea typeface="Arial" charset="0"/>
                <a:cs typeface="Arial" charset="0"/>
              </a:rPr>
              <a:t>Formación</a:t>
            </a:r>
            <a:r>
              <a:rPr lang="en-US" sz="2000" dirty="0" smtClean="0">
                <a:latin typeface="Arial" charset="0"/>
                <a:ea typeface="Arial" charset="0"/>
                <a:cs typeface="Arial" charset="0"/>
              </a:rPr>
              <a:t> </a:t>
            </a:r>
            <a:r>
              <a:rPr lang="en-US" sz="2000" dirty="0">
                <a:latin typeface="Arial" charset="0"/>
                <a:ea typeface="Arial" charset="0"/>
                <a:cs typeface="Arial" charset="0"/>
              </a:rPr>
              <a:t>y </a:t>
            </a:r>
            <a:r>
              <a:rPr lang="en-US" sz="2000" dirty="0" err="1">
                <a:latin typeface="Arial" charset="0"/>
                <a:ea typeface="Arial" charset="0"/>
                <a:cs typeface="Arial" charset="0"/>
              </a:rPr>
              <a:t>destrucción</a:t>
            </a:r>
            <a:r>
              <a:rPr lang="en-US" sz="2000" dirty="0">
                <a:latin typeface="Arial" charset="0"/>
                <a:ea typeface="Arial" charset="0"/>
                <a:cs typeface="Arial" charset="0"/>
              </a:rPr>
              <a:t> del </a:t>
            </a:r>
            <a:r>
              <a:rPr lang="en-US" sz="2000" dirty="0" err="1">
                <a:latin typeface="Arial" charset="0"/>
                <a:ea typeface="Arial" charset="0"/>
                <a:cs typeface="Arial" charset="0"/>
              </a:rPr>
              <a:t>ozono</a:t>
            </a:r>
            <a:r>
              <a:rPr lang="en-US" sz="2000" dirty="0">
                <a:latin typeface="Arial" charset="0"/>
                <a:ea typeface="Arial" charset="0"/>
                <a:cs typeface="Arial" charset="0"/>
              </a:rPr>
              <a:t> </a:t>
            </a:r>
            <a:r>
              <a:rPr lang="en-US" sz="2000" dirty="0" err="1">
                <a:latin typeface="Arial" charset="0"/>
                <a:ea typeface="Arial" charset="0"/>
                <a:cs typeface="Arial" charset="0"/>
              </a:rPr>
              <a:t>en</a:t>
            </a:r>
            <a:r>
              <a:rPr lang="en-US" sz="2000" dirty="0">
                <a:latin typeface="Arial" charset="0"/>
                <a:ea typeface="Arial" charset="0"/>
                <a:cs typeface="Arial" charset="0"/>
              </a:rPr>
              <a:t> la </a:t>
            </a:r>
            <a:r>
              <a:rPr lang="en-US" sz="2000" dirty="0" err="1">
                <a:latin typeface="Arial" charset="0"/>
                <a:ea typeface="Arial" charset="0"/>
                <a:cs typeface="Arial" charset="0"/>
              </a:rPr>
              <a:t>estratósfera</a:t>
            </a:r>
            <a:r>
              <a:rPr lang="en-US" sz="2000" dirty="0">
                <a:latin typeface="Arial" charset="0"/>
                <a:ea typeface="Arial" charset="0"/>
                <a:cs typeface="Arial" charset="0"/>
              </a:rPr>
              <a:t>.</a:t>
            </a:r>
          </a:p>
          <a:p>
            <a:pPr marL="449263" indent="-217488">
              <a:lnSpc>
                <a:spcPct val="100000"/>
              </a:lnSpc>
              <a:spcBef>
                <a:spcPts val="0"/>
              </a:spcBef>
              <a:tabLst>
                <a:tab pos="300038" algn="l"/>
                <a:tab pos="530225" algn="l"/>
              </a:tabLst>
            </a:pPr>
            <a:r>
              <a:rPr lang="en-US" sz="2000" dirty="0" err="1">
                <a:latin typeface="Arial" charset="0"/>
                <a:ea typeface="Arial" charset="0"/>
                <a:cs typeface="Arial" charset="0"/>
              </a:rPr>
              <a:t>Definición</a:t>
            </a:r>
            <a:r>
              <a:rPr lang="en-US" sz="2000" dirty="0">
                <a:latin typeface="Arial" charset="0"/>
                <a:ea typeface="Arial" charset="0"/>
                <a:cs typeface="Arial" charset="0"/>
              </a:rPr>
              <a:t> de </a:t>
            </a:r>
            <a:r>
              <a:rPr lang="en-US" sz="2000" dirty="0" err="1">
                <a:latin typeface="Arial" charset="0"/>
                <a:ea typeface="Arial" charset="0"/>
                <a:cs typeface="Arial" charset="0"/>
              </a:rPr>
              <a:t>sustancias</a:t>
            </a:r>
            <a:r>
              <a:rPr lang="en-US" sz="2000" dirty="0">
                <a:latin typeface="Arial" charset="0"/>
                <a:ea typeface="Arial" charset="0"/>
                <a:cs typeface="Arial" charset="0"/>
              </a:rPr>
              <a:t> </a:t>
            </a:r>
            <a:r>
              <a:rPr lang="en-US" sz="2000" dirty="0" err="1">
                <a:latin typeface="Arial" charset="0"/>
                <a:ea typeface="Arial" charset="0"/>
                <a:cs typeface="Arial" charset="0"/>
              </a:rPr>
              <a:t>agotadoras</a:t>
            </a:r>
            <a:r>
              <a:rPr lang="en-US" sz="2000" dirty="0">
                <a:latin typeface="Arial" charset="0"/>
                <a:ea typeface="Arial" charset="0"/>
                <a:cs typeface="Arial" charset="0"/>
              </a:rPr>
              <a:t> </a:t>
            </a:r>
            <a:r>
              <a:rPr lang="en-US" sz="2000" dirty="0" err="1">
                <a:latin typeface="Arial" charset="0"/>
                <a:ea typeface="Arial" charset="0"/>
                <a:cs typeface="Arial" charset="0"/>
              </a:rPr>
              <a:t>capa</a:t>
            </a:r>
            <a:r>
              <a:rPr lang="en-US" sz="2000" dirty="0">
                <a:latin typeface="Arial" charset="0"/>
                <a:ea typeface="Arial" charset="0"/>
                <a:cs typeface="Arial" charset="0"/>
              </a:rPr>
              <a:t> de </a:t>
            </a:r>
            <a:r>
              <a:rPr lang="en-US" sz="2000" dirty="0" err="1">
                <a:latin typeface="Arial" charset="0"/>
                <a:ea typeface="Arial" charset="0"/>
                <a:cs typeface="Arial" charset="0"/>
              </a:rPr>
              <a:t>ozono</a:t>
            </a:r>
            <a:endParaRPr lang="en-US" sz="2000" dirty="0">
              <a:latin typeface="Arial" charset="0"/>
              <a:ea typeface="Arial" charset="0"/>
              <a:cs typeface="Arial" charset="0"/>
            </a:endParaRPr>
          </a:p>
          <a:p>
            <a:pPr marL="449263" indent="-217488">
              <a:lnSpc>
                <a:spcPct val="100000"/>
              </a:lnSpc>
              <a:spcBef>
                <a:spcPts val="0"/>
              </a:spcBef>
              <a:tabLst>
                <a:tab pos="300038" algn="l"/>
                <a:tab pos="530225" algn="l"/>
              </a:tabLst>
            </a:pPr>
            <a:r>
              <a:rPr lang="en-US" sz="2000" dirty="0" err="1">
                <a:latin typeface="Arial" charset="0"/>
                <a:ea typeface="Arial" charset="0"/>
                <a:cs typeface="Arial" charset="0"/>
              </a:rPr>
              <a:t>Principales</a:t>
            </a:r>
            <a:r>
              <a:rPr lang="en-US" sz="2000" dirty="0">
                <a:latin typeface="Arial" charset="0"/>
                <a:ea typeface="Arial" charset="0"/>
                <a:cs typeface="Arial" charset="0"/>
              </a:rPr>
              <a:t> </a:t>
            </a:r>
            <a:r>
              <a:rPr lang="en-US" sz="2000" dirty="0" err="1">
                <a:latin typeface="Arial" charset="0"/>
                <a:ea typeface="Arial" charset="0"/>
                <a:cs typeface="Arial" charset="0"/>
              </a:rPr>
              <a:t>sustancias</a:t>
            </a:r>
            <a:r>
              <a:rPr lang="en-US" sz="2000" dirty="0">
                <a:latin typeface="Arial" charset="0"/>
                <a:ea typeface="Arial" charset="0"/>
                <a:cs typeface="Arial" charset="0"/>
              </a:rPr>
              <a:t> </a:t>
            </a:r>
            <a:r>
              <a:rPr lang="en-US" sz="2000" dirty="0" err="1">
                <a:latin typeface="Arial" charset="0"/>
                <a:ea typeface="Arial" charset="0"/>
                <a:cs typeface="Arial" charset="0"/>
              </a:rPr>
              <a:t>agotadoras</a:t>
            </a:r>
            <a:r>
              <a:rPr lang="en-US" sz="2000" dirty="0">
                <a:latin typeface="Arial" charset="0"/>
                <a:ea typeface="Arial" charset="0"/>
                <a:cs typeface="Arial" charset="0"/>
              </a:rPr>
              <a:t> de la </a:t>
            </a:r>
            <a:r>
              <a:rPr lang="en-US" sz="2000" dirty="0" err="1">
                <a:latin typeface="Arial" charset="0"/>
                <a:ea typeface="Arial" charset="0"/>
                <a:cs typeface="Arial" charset="0"/>
              </a:rPr>
              <a:t>capa</a:t>
            </a:r>
            <a:r>
              <a:rPr lang="en-US" sz="2000" dirty="0">
                <a:latin typeface="Arial" charset="0"/>
                <a:ea typeface="Arial" charset="0"/>
                <a:cs typeface="Arial" charset="0"/>
              </a:rPr>
              <a:t> de </a:t>
            </a:r>
            <a:r>
              <a:rPr lang="en-US" sz="2000" dirty="0" err="1">
                <a:latin typeface="Arial" charset="0"/>
                <a:ea typeface="Arial" charset="0"/>
                <a:cs typeface="Arial" charset="0"/>
              </a:rPr>
              <a:t>ozno</a:t>
            </a:r>
            <a:r>
              <a:rPr lang="en-US" sz="2000" dirty="0">
                <a:latin typeface="Arial" charset="0"/>
                <a:ea typeface="Arial" charset="0"/>
                <a:cs typeface="Arial" charset="0"/>
              </a:rPr>
              <a:t> y </a:t>
            </a:r>
            <a:r>
              <a:rPr lang="en-US" sz="2000" dirty="0" err="1" smtClean="0">
                <a:latin typeface="Arial" charset="0"/>
                <a:ea typeface="Arial" charset="0"/>
                <a:cs typeface="Arial" charset="0"/>
              </a:rPr>
              <a:t>usos</a:t>
            </a:r>
            <a:endParaRPr lang="en-US" sz="2000" dirty="0">
              <a:latin typeface="Arial" charset="0"/>
              <a:ea typeface="Arial" charset="0"/>
              <a:cs typeface="Arial" charset="0"/>
            </a:endParaRPr>
          </a:p>
          <a:p>
            <a:pPr marL="449263" indent="-217488">
              <a:lnSpc>
                <a:spcPct val="100000"/>
              </a:lnSpc>
              <a:spcBef>
                <a:spcPts val="0"/>
              </a:spcBef>
              <a:tabLst>
                <a:tab pos="300038" algn="l"/>
                <a:tab pos="530225" algn="l"/>
              </a:tabLst>
            </a:pPr>
            <a:r>
              <a:rPr lang="en-US" sz="2000" dirty="0" err="1">
                <a:latin typeface="Arial" charset="0"/>
                <a:ea typeface="Arial" charset="0"/>
                <a:cs typeface="Arial" charset="0"/>
              </a:rPr>
              <a:t>Consecuencias</a:t>
            </a:r>
            <a:r>
              <a:rPr lang="en-US" sz="2000" dirty="0">
                <a:latin typeface="Arial" charset="0"/>
                <a:ea typeface="Arial" charset="0"/>
                <a:cs typeface="Arial" charset="0"/>
              </a:rPr>
              <a:t> de la </a:t>
            </a:r>
            <a:r>
              <a:rPr lang="en-US" sz="2000" dirty="0" err="1">
                <a:latin typeface="Arial" charset="0"/>
                <a:ea typeface="Arial" charset="0"/>
                <a:cs typeface="Arial" charset="0"/>
              </a:rPr>
              <a:t>destrucción</a:t>
            </a:r>
            <a:r>
              <a:rPr lang="en-US" sz="2000" dirty="0">
                <a:latin typeface="Arial" charset="0"/>
                <a:ea typeface="Arial" charset="0"/>
                <a:cs typeface="Arial" charset="0"/>
              </a:rPr>
              <a:t> de la </a:t>
            </a:r>
            <a:r>
              <a:rPr lang="en-US" sz="2000" dirty="0" err="1">
                <a:latin typeface="Arial" charset="0"/>
                <a:ea typeface="Arial" charset="0"/>
                <a:cs typeface="Arial" charset="0"/>
              </a:rPr>
              <a:t>capa</a:t>
            </a:r>
            <a:r>
              <a:rPr lang="en-US" sz="2000" dirty="0">
                <a:latin typeface="Arial" charset="0"/>
                <a:ea typeface="Arial" charset="0"/>
                <a:cs typeface="Arial" charset="0"/>
              </a:rPr>
              <a:t> de </a:t>
            </a:r>
            <a:r>
              <a:rPr lang="en-US" sz="2000" dirty="0" err="1">
                <a:latin typeface="Arial" charset="0"/>
                <a:ea typeface="Arial" charset="0"/>
                <a:cs typeface="Arial" charset="0"/>
              </a:rPr>
              <a:t>ozono</a:t>
            </a:r>
            <a:endParaRPr lang="en-US" sz="2000" dirty="0">
              <a:latin typeface="Arial" charset="0"/>
              <a:ea typeface="Arial" charset="0"/>
              <a:cs typeface="Arial" charset="0"/>
            </a:endParaRPr>
          </a:p>
          <a:p>
            <a:pPr marL="449263" indent="-217488">
              <a:lnSpc>
                <a:spcPct val="100000"/>
              </a:lnSpc>
              <a:spcBef>
                <a:spcPts val="0"/>
              </a:spcBef>
              <a:tabLst>
                <a:tab pos="300038" algn="l"/>
                <a:tab pos="530225" algn="l"/>
              </a:tabLst>
            </a:pPr>
            <a:r>
              <a:rPr lang="en-US" sz="2000" dirty="0" err="1">
                <a:latin typeface="Arial" charset="0"/>
                <a:ea typeface="Arial" charset="0"/>
                <a:cs typeface="Arial" charset="0"/>
              </a:rPr>
              <a:t>Acción</a:t>
            </a:r>
            <a:r>
              <a:rPr lang="en-US" sz="2000" dirty="0">
                <a:latin typeface="Arial" charset="0"/>
                <a:ea typeface="Arial" charset="0"/>
                <a:cs typeface="Arial" charset="0"/>
              </a:rPr>
              <a:t> </a:t>
            </a:r>
            <a:r>
              <a:rPr lang="en-US" sz="2000" dirty="0" err="1">
                <a:latin typeface="Arial" charset="0"/>
                <a:ea typeface="Arial" charset="0"/>
                <a:cs typeface="Arial" charset="0"/>
              </a:rPr>
              <a:t>humana</a:t>
            </a:r>
            <a:r>
              <a:rPr lang="en-US" sz="2000" dirty="0">
                <a:latin typeface="Arial" charset="0"/>
                <a:ea typeface="Arial" charset="0"/>
                <a:cs typeface="Arial" charset="0"/>
              </a:rPr>
              <a:t> ante el </a:t>
            </a:r>
            <a:r>
              <a:rPr lang="en-US" sz="2000" dirty="0" err="1">
                <a:latin typeface="Arial" charset="0"/>
                <a:ea typeface="Arial" charset="0"/>
                <a:cs typeface="Arial" charset="0"/>
              </a:rPr>
              <a:t>agotamiento</a:t>
            </a:r>
            <a:r>
              <a:rPr lang="en-US" sz="2000" dirty="0">
                <a:latin typeface="Arial" charset="0"/>
                <a:ea typeface="Arial" charset="0"/>
                <a:cs typeface="Arial" charset="0"/>
              </a:rPr>
              <a:t> de la </a:t>
            </a:r>
            <a:r>
              <a:rPr lang="en-US" sz="2000" dirty="0" err="1" smtClean="0">
                <a:latin typeface="Arial" charset="0"/>
                <a:ea typeface="Arial" charset="0"/>
                <a:cs typeface="Arial" charset="0"/>
              </a:rPr>
              <a:t>capa</a:t>
            </a:r>
            <a:r>
              <a:rPr lang="en-US" sz="2000" dirty="0" smtClean="0">
                <a:latin typeface="Arial" charset="0"/>
                <a:ea typeface="Arial" charset="0"/>
                <a:cs typeface="Arial" charset="0"/>
              </a:rPr>
              <a:t> </a:t>
            </a:r>
            <a:r>
              <a:rPr lang="en-US" sz="2000" dirty="0">
                <a:latin typeface="Arial" charset="0"/>
                <a:ea typeface="Arial" charset="0"/>
                <a:cs typeface="Arial" charset="0"/>
              </a:rPr>
              <a:t>de </a:t>
            </a:r>
            <a:r>
              <a:rPr lang="en-US" sz="2000" dirty="0" err="1">
                <a:latin typeface="Arial" charset="0"/>
                <a:ea typeface="Arial" charset="0"/>
                <a:cs typeface="Arial" charset="0"/>
              </a:rPr>
              <a:t>ozono</a:t>
            </a:r>
            <a:endParaRPr lang="en-US" sz="2000" dirty="0">
              <a:latin typeface="Arial" charset="0"/>
              <a:ea typeface="Arial" charset="0"/>
              <a:cs typeface="Arial" charset="0"/>
            </a:endParaRPr>
          </a:p>
          <a:p>
            <a:pPr indent="-101600">
              <a:lnSpc>
                <a:spcPct val="100000"/>
              </a:lnSpc>
              <a:spcBef>
                <a:spcPts val="0"/>
              </a:spcBef>
              <a:tabLst>
                <a:tab pos="304800" algn="l"/>
                <a:tab pos="571500" algn="l"/>
              </a:tabLst>
            </a:pPr>
            <a:endParaRPr lang="en-US" sz="2000" dirty="0">
              <a:latin typeface="Arial" charset="0"/>
              <a:ea typeface="Arial" charset="0"/>
              <a:cs typeface="Arial" charset="0"/>
            </a:endParaRPr>
          </a:p>
          <a:p>
            <a:pPr marL="0" indent="0">
              <a:lnSpc>
                <a:spcPct val="100000"/>
              </a:lnSpc>
              <a:spcBef>
                <a:spcPts val="0"/>
              </a:spcBef>
              <a:buNone/>
              <a:tabLst>
                <a:tab pos="125413" algn="l"/>
                <a:tab pos="571500" algn="l"/>
              </a:tabLst>
            </a:pPr>
            <a:endParaRPr lang="en-US" sz="2000" dirty="0">
              <a:latin typeface="Arial" charset="0"/>
              <a:ea typeface="Arial" charset="0"/>
              <a:cs typeface="Arial" charset="0"/>
            </a:endParaRPr>
          </a:p>
          <a:p>
            <a:pPr marL="0" indent="182563">
              <a:lnSpc>
                <a:spcPct val="100000"/>
              </a:lnSpc>
              <a:spcBef>
                <a:spcPts val="0"/>
              </a:spcBef>
              <a:buNone/>
              <a:tabLst>
                <a:tab pos="487363" algn="l"/>
              </a:tabLst>
            </a:pPr>
            <a:r>
              <a:rPr lang="en-US" sz="2000" dirty="0">
                <a:latin typeface="Arial" charset="0"/>
                <a:ea typeface="Arial" charset="0"/>
                <a:cs typeface="Arial" charset="0"/>
              </a:rPr>
              <a:t>	</a:t>
            </a:r>
          </a:p>
        </p:txBody>
      </p:sp>
      <p:pic>
        <p:nvPicPr>
          <p:cNvPr id="2060" name="Picture 12" descr="esultado de imagen de od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3355" y="57949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 agua libre de impurezas y accesible para todos es parte esencial 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3355" y="173593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sultado de imagen de ods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3355" y="2892369"/>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esultado de imagen de ods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53355" y="404880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esultado de imagen de ods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3355" y="520524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CC8B3BF1-7637-6047-AA82-1781691586E0}" type="slidenum">
              <a:rPr lang="es-ES_tradnl" smtClean="0"/>
              <a:t>3</a:t>
            </a:fld>
            <a:endParaRPr lang="es-ES_tradnl"/>
          </a:p>
        </p:txBody>
      </p:sp>
      <p:pic>
        <p:nvPicPr>
          <p:cNvPr id="16" name="Imagen 15"/>
          <p:cNvPicPr>
            <a:picLocks noChangeAspect="1"/>
          </p:cNvPicPr>
          <p:nvPr/>
        </p:nvPicPr>
        <p:blipFill rotWithShape="1">
          <a:blip r:embed="rId8">
            <a:extLst>
              <a:ext uri="{28A0092B-C50C-407E-A947-70E740481C1C}">
                <a14:useLocalDpi xmlns:a14="http://schemas.microsoft.com/office/drawing/2010/main" val="0"/>
              </a:ext>
            </a:extLst>
          </a:blip>
          <a:srcRect l="9635" t="30324" r="50131" b="37500"/>
          <a:stretch/>
        </p:blipFill>
        <p:spPr>
          <a:xfrm>
            <a:off x="9933152" y="261434"/>
            <a:ext cx="885825" cy="398478"/>
          </a:xfrm>
          <a:prstGeom prst="rect">
            <a:avLst/>
          </a:prstGeom>
        </p:spPr>
      </p:pic>
    </p:spTree>
    <p:extLst>
      <p:ext uri="{BB962C8B-B14F-4D97-AF65-F5344CB8AC3E}">
        <p14:creationId xmlns:p14="http://schemas.microsoft.com/office/powerpoint/2010/main" val="1150535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180115" y="51518"/>
            <a:ext cx="3781630" cy="4247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2400" spc="100" dirty="0">
                <a:latin typeface="Covered By Your Grace" pitchFamily="2" charset="0"/>
              </a:rPr>
              <a:t>La </a:t>
            </a:r>
            <a:r>
              <a:rPr lang="en-US" sz="2400" spc="100" dirty="0" err="1" smtClean="0">
                <a:latin typeface="Covered By Your Grace" pitchFamily="2" charset="0"/>
              </a:rPr>
              <a:t>Atmósfera</a:t>
            </a:r>
            <a:r>
              <a:rPr lang="en-US" sz="2400" spc="100" dirty="0" smtClean="0">
                <a:latin typeface="Covered By Your Grace" pitchFamily="2" charset="0"/>
              </a:rPr>
              <a:t> </a:t>
            </a:r>
            <a:r>
              <a:rPr lang="en-US" sz="2400" spc="100" dirty="0" err="1" smtClean="0">
                <a:latin typeface="Covered By Your Grace" pitchFamily="2" charset="0"/>
              </a:rPr>
              <a:t>Terrestre</a:t>
            </a:r>
            <a:endParaRPr lang="en-US" sz="2400" spc="100" dirty="0">
              <a:latin typeface="Covered By Your Grace" pitchFamily="2" charset="0"/>
            </a:endParaRPr>
          </a:p>
        </p:txBody>
      </p:sp>
      <p:sp>
        <p:nvSpPr>
          <p:cNvPr id="7" name="Marcador de número de diapositiva 6"/>
          <p:cNvSpPr>
            <a:spLocks noGrp="1"/>
          </p:cNvSpPr>
          <p:nvPr>
            <p:ph type="sldNum" sz="quarter" idx="12"/>
          </p:nvPr>
        </p:nvSpPr>
        <p:spPr/>
        <p:txBody>
          <a:bodyPr/>
          <a:lstStyle/>
          <a:p>
            <a:fld id="{CC8B3BF1-7637-6047-AA82-1781691586E0}" type="slidenum">
              <a:rPr lang="es-ES_tradnl" smtClean="0"/>
              <a:t>4</a:t>
            </a:fld>
            <a:endParaRPr lang="es-ES_tradnl"/>
          </a:p>
        </p:txBody>
      </p:sp>
      <p:pic>
        <p:nvPicPr>
          <p:cNvPr id="9" name="Imagen 8">
            <a:extLst>
              <a:ext uri="{FF2B5EF4-FFF2-40B4-BE49-F238E27FC236}">
                <a16:creationId xmlns="" xmlns:a16="http://schemas.microsoft.com/office/drawing/2014/main" id="{06C6D8BE-D580-7E4C-9163-114DF2AA73C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90272" y="739489"/>
            <a:ext cx="5300795" cy="5362006"/>
          </a:xfrm>
          <a:prstGeom prst="rect">
            <a:avLst/>
          </a:prstGeom>
        </p:spPr>
      </p:pic>
      <p:grpSp>
        <p:nvGrpSpPr>
          <p:cNvPr id="10" name="Agrupar 9"/>
          <p:cNvGrpSpPr/>
          <p:nvPr/>
        </p:nvGrpSpPr>
        <p:grpSpPr>
          <a:xfrm>
            <a:off x="-316862" y="540323"/>
            <a:ext cx="6620679" cy="6179127"/>
            <a:chOff x="3285335" y="261861"/>
            <a:chExt cx="7301130" cy="6836898"/>
          </a:xfrm>
        </p:grpSpPr>
        <p:grpSp>
          <p:nvGrpSpPr>
            <p:cNvPr id="11" name="Agrupar 10"/>
            <p:cNvGrpSpPr/>
            <p:nvPr/>
          </p:nvGrpSpPr>
          <p:grpSpPr>
            <a:xfrm>
              <a:off x="3948391" y="824206"/>
              <a:ext cx="5835790" cy="5592508"/>
              <a:chOff x="3279648" y="1192702"/>
              <a:chExt cx="5835790" cy="5592508"/>
            </a:xfrm>
          </p:grpSpPr>
          <p:pic>
            <p:nvPicPr>
              <p:cNvPr id="14" name="Picture 4" descr="http://conlamenteabierta.files.wordpress.com/2011/02/tierra.jpg"/>
              <p:cNvPicPr>
                <a:picLocks noChangeAspect="1" noChangeArrowheads="1"/>
              </p:cNvPicPr>
              <p:nvPr/>
            </p:nvPicPr>
            <p:blipFill rotWithShape="1">
              <a:blip r:embed="rId4">
                <a:clrChange>
                  <a:clrFrom>
                    <a:srgbClr val="020202"/>
                  </a:clrFrom>
                  <a:clrTo>
                    <a:srgbClr val="020202">
                      <a:alpha val="0"/>
                    </a:srgbClr>
                  </a:clrTo>
                </a:clrChange>
                <a:extLst>
                  <a:ext uri="{28A0092B-C50C-407E-A947-70E740481C1C}">
                    <a14:useLocalDpi xmlns:a14="http://schemas.microsoft.com/office/drawing/2010/main" val="0"/>
                  </a:ext>
                </a:extLst>
              </a:blip>
              <a:srcRect l="10844" t="1" r="11990" b="-1607"/>
              <a:stretch/>
            </p:blipFill>
            <p:spPr bwMode="auto">
              <a:xfrm rot="10800000">
                <a:off x="3573618" y="1312403"/>
                <a:ext cx="5541820" cy="54728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3279648" y="1192702"/>
                <a:ext cx="1170432" cy="46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13" name="Elipse 12"/>
            <p:cNvSpPr/>
            <p:nvPr/>
          </p:nvSpPr>
          <p:spPr>
            <a:xfrm>
              <a:off x="3285335" y="261861"/>
              <a:ext cx="7301130" cy="683689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443625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4"/>
          <p:cNvSpPr txBox="1">
            <a:spLocks noChangeArrowheads="1"/>
          </p:cNvSpPr>
          <p:nvPr/>
        </p:nvSpPr>
        <p:spPr bwMode="auto">
          <a:xfrm>
            <a:off x="0" y="5589011"/>
            <a:ext cx="12192000"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15000"/>
              </a:spcBef>
              <a:spcAft>
                <a:spcPct val="15000"/>
              </a:spcAft>
            </a:pPr>
            <a:r>
              <a:rPr lang="es-MX" altLang="es-ES" sz="2600" dirty="0" smtClean="0">
                <a:latin typeface="Arial" charset="0"/>
                <a:ea typeface="Arial" charset="0"/>
                <a:cs typeface="Arial" charset="0"/>
              </a:rPr>
              <a:t>La </a:t>
            </a:r>
            <a:r>
              <a:rPr lang="es-MX" altLang="es-ES" sz="2600" dirty="0">
                <a:latin typeface="Arial" charset="0"/>
                <a:ea typeface="Arial" charset="0"/>
                <a:cs typeface="Arial" charset="0"/>
              </a:rPr>
              <a:t>atmósfera </a:t>
            </a:r>
            <a:r>
              <a:rPr lang="es-MX" altLang="es-ES" sz="2600" dirty="0" smtClean="0">
                <a:latin typeface="Arial" charset="0"/>
                <a:ea typeface="Arial" charset="0"/>
                <a:cs typeface="Arial" charset="0"/>
              </a:rPr>
              <a:t>contiene una </a:t>
            </a:r>
            <a:r>
              <a:rPr lang="es-MX" altLang="es-ES" sz="2600" dirty="0">
                <a:latin typeface="Arial" charset="0"/>
                <a:ea typeface="Arial" charset="0"/>
                <a:cs typeface="Arial" charset="0"/>
              </a:rPr>
              <a:t>cantidad variable de </a:t>
            </a:r>
            <a:r>
              <a:rPr lang="es-MX" altLang="es-ES" sz="2600" b="1" i="1" dirty="0" smtClean="0">
                <a:latin typeface="Arial" charset="0"/>
                <a:ea typeface="Arial" charset="0"/>
                <a:cs typeface="Arial" charset="0"/>
              </a:rPr>
              <a:t>vapor </a:t>
            </a:r>
            <a:r>
              <a:rPr lang="es-MX" altLang="es-ES" sz="2600" b="1" i="1" dirty="0">
                <a:latin typeface="Arial" charset="0"/>
                <a:ea typeface="Arial" charset="0"/>
                <a:cs typeface="Arial" charset="0"/>
              </a:rPr>
              <a:t>de agua</a:t>
            </a:r>
            <a:r>
              <a:rPr lang="es-MX" altLang="es-ES" sz="2600" dirty="0">
                <a:latin typeface="Arial" charset="0"/>
                <a:ea typeface="Arial" charset="0"/>
                <a:cs typeface="Arial" charset="0"/>
              </a:rPr>
              <a:t> (hasta </a:t>
            </a:r>
            <a:r>
              <a:rPr lang="es-MX" altLang="es-ES" sz="2600" smtClean="0">
                <a:latin typeface="Arial" charset="0"/>
                <a:ea typeface="Arial" charset="0"/>
                <a:cs typeface="Arial" charset="0"/>
              </a:rPr>
              <a:t>4%)</a:t>
            </a:r>
            <a:endParaRPr lang="es-MX" altLang="es-ES" sz="2600" dirty="0">
              <a:latin typeface="Arial" charset="0"/>
              <a:ea typeface="Arial" charset="0"/>
              <a:cs typeface="Arial" charset="0"/>
            </a:endParaRPr>
          </a:p>
        </p:txBody>
      </p:sp>
      <p:grpSp>
        <p:nvGrpSpPr>
          <p:cNvPr id="4" name="Agrupar 3"/>
          <p:cNvGrpSpPr/>
          <p:nvPr/>
        </p:nvGrpSpPr>
        <p:grpSpPr>
          <a:xfrm>
            <a:off x="433878" y="643252"/>
            <a:ext cx="10821387" cy="4524346"/>
            <a:chOff x="1001612" y="615690"/>
            <a:chExt cx="10119813" cy="3953106"/>
          </a:xfrm>
        </p:grpSpPr>
        <p:pic>
          <p:nvPicPr>
            <p:cNvPr id="11" name="Picture 23"/>
            <p:cNvPicPr>
              <a:picLocks noChangeAspect="1" noChangeArrowheads="1"/>
            </p:cNvPicPr>
            <p:nvPr/>
          </p:nvPicPr>
          <p:blipFill>
            <a:blip r:embed="rId3">
              <a:extLst>
                <a:ext uri="{28A0092B-C50C-407E-A947-70E740481C1C}">
                  <a14:useLocalDpi xmlns:a14="http://schemas.microsoft.com/office/drawing/2010/main" val="0"/>
                </a:ext>
              </a:extLst>
            </a:blip>
            <a:srcRect l="-914" t="-1398" r="-676" b="-2481"/>
            <a:stretch>
              <a:fillRect/>
            </a:stretch>
          </p:blipFill>
          <p:spPr bwMode="auto">
            <a:xfrm>
              <a:off x="1001612" y="1442617"/>
              <a:ext cx="8081426" cy="312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pic>
        <p:sp>
          <p:nvSpPr>
            <p:cNvPr id="12" name="Rectangle 25"/>
            <p:cNvSpPr>
              <a:spLocks noChangeArrowheads="1"/>
            </p:cNvSpPr>
            <p:nvPr/>
          </p:nvSpPr>
          <p:spPr bwMode="auto">
            <a:xfrm>
              <a:off x="9259898" y="645674"/>
              <a:ext cx="1861527" cy="2371792"/>
            </a:xfrm>
            <a:prstGeom prst="rect">
              <a:avLst/>
            </a:prstGeom>
            <a:noFill/>
            <a:ln w="9525">
              <a:noFill/>
              <a:miter lim="800000"/>
              <a:headEnd/>
              <a:tailEnd/>
            </a:ln>
          </p:spPr>
          <p:txBody>
            <a:bodyPr wrap="square" lIns="85710" tIns="28570" rIns="0" bIns="34284"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pPr>
              <a:r>
                <a:rPr lang="es-ES" altLang="es-ES" sz="2000" dirty="0">
                  <a:latin typeface="Arial" charset="0"/>
                  <a:ea typeface="Arial" charset="0"/>
                  <a:cs typeface="Arial" charset="0"/>
                </a:rPr>
                <a:t>Ne: 18,2 </a:t>
              </a:r>
              <a:r>
                <a:rPr lang="es-ES" altLang="es-ES" sz="2000" dirty="0" smtClean="0">
                  <a:latin typeface="Arial" charset="0"/>
                  <a:ea typeface="Arial" charset="0"/>
                  <a:cs typeface="Arial" charset="0"/>
                </a:rPr>
                <a:t> ppm</a:t>
              </a:r>
              <a:endParaRPr lang="es-ES" altLang="es-ES" sz="2000" dirty="0">
                <a:latin typeface="Arial" charset="0"/>
                <a:ea typeface="Arial" charset="0"/>
                <a:cs typeface="Arial" charset="0"/>
              </a:endParaRPr>
            </a:p>
            <a:p>
              <a:pPr algn="just" eaLnBrk="1" hangingPunct="1">
                <a:lnSpc>
                  <a:spcPct val="150000"/>
                </a:lnSpc>
              </a:pPr>
              <a:r>
                <a:rPr lang="es-VE" altLang="es-ES" sz="2000" dirty="0">
                  <a:latin typeface="Arial" charset="0"/>
                  <a:ea typeface="Arial" charset="0"/>
                  <a:cs typeface="Arial" charset="0"/>
                </a:rPr>
                <a:t>O</a:t>
              </a:r>
              <a:r>
                <a:rPr lang="es-VE" altLang="es-ES" sz="2000" baseline="-25000" dirty="0">
                  <a:latin typeface="Arial" charset="0"/>
                  <a:ea typeface="Arial" charset="0"/>
                  <a:cs typeface="Arial" charset="0"/>
                </a:rPr>
                <a:t>3</a:t>
              </a:r>
              <a:r>
                <a:rPr lang="es-VE" altLang="es-ES" sz="2000" dirty="0">
                  <a:latin typeface="Arial" charset="0"/>
                  <a:ea typeface="Arial" charset="0"/>
                  <a:cs typeface="Arial" charset="0"/>
                </a:rPr>
                <a:t>: </a:t>
              </a:r>
              <a:r>
                <a:rPr lang="es-VE" altLang="es-ES" sz="2000" dirty="0" smtClean="0">
                  <a:latin typeface="Arial" charset="0"/>
                  <a:ea typeface="Arial" charset="0"/>
                  <a:cs typeface="Arial" charset="0"/>
                </a:rPr>
                <a:t> 11,6  ppm</a:t>
              </a:r>
              <a:endParaRPr lang="es-ES" altLang="es-ES" sz="2000" dirty="0">
                <a:latin typeface="Arial" charset="0"/>
                <a:ea typeface="Arial" charset="0"/>
                <a:cs typeface="Arial" charset="0"/>
              </a:endParaRPr>
            </a:p>
            <a:p>
              <a:pPr algn="just" eaLnBrk="1" hangingPunct="1">
                <a:lnSpc>
                  <a:spcPct val="150000"/>
                </a:lnSpc>
              </a:pPr>
              <a:r>
                <a:rPr lang="es-ES" altLang="es-ES" sz="2000" dirty="0">
                  <a:latin typeface="Arial" charset="0"/>
                  <a:ea typeface="Arial" charset="0"/>
                  <a:cs typeface="Arial" charset="0"/>
                </a:rPr>
                <a:t>He:  5,24 ppm </a:t>
              </a:r>
            </a:p>
            <a:p>
              <a:pPr algn="just" eaLnBrk="1" hangingPunct="1">
                <a:lnSpc>
                  <a:spcPct val="150000"/>
                </a:lnSpc>
              </a:pPr>
              <a:r>
                <a:rPr lang="es-ES" altLang="es-ES" sz="2000" dirty="0">
                  <a:latin typeface="Arial" charset="0"/>
                  <a:ea typeface="Arial" charset="0"/>
                  <a:cs typeface="Arial" charset="0"/>
                </a:rPr>
                <a:t>Kr:  </a:t>
              </a:r>
              <a:r>
                <a:rPr lang="es-ES" altLang="es-ES" sz="2000" dirty="0" smtClean="0">
                  <a:latin typeface="Arial" charset="0"/>
                  <a:ea typeface="Arial" charset="0"/>
                  <a:cs typeface="Arial" charset="0"/>
                </a:rPr>
                <a:t> 1,14 </a:t>
              </a:r>
              <a:r>
                <a:rPr lang="es-ES" altLang="es-ES" sz="2000" dirty="0">
                  <a:latin typeface="Arial" charset="0"/>
                  <a:ea typeface="Arial" charset="0"/>
                  <a:cs typeface="Arial" charset="0"/>
                </a:rPr>
                <a:t>ppm </a:t>
              </a:r>
            </a:p>
            <a:p>
              <a:pPr algn="just" eaLnBrk="1" hangingPunct="1">
                <a:lnSpc>
                  <a:spcPct val="150000"/>
                </a:lnSpc>
              </a:pPr>
              <a:r>
                <a:rPr lang="es-ES" altLang="es-ES" sz="2000" dirty="0">
                  <a:latin typeface="Arial" charset="0"/>
                  <a:ea typeface="Arial" charset="0"/>
                  <a:cs typeface="Arial" charset="0"/>
                </a:rPr>
                <a:t>H:    </a:t>
              </a:r>
              <a:r>
                <a:rPr lang="es-ES" altLang="es-ES" sz="2000" dirty="0" smtClean="0">
                  <a:latin typeface="Arial" charset="0"/>
                  <a:ea typeface="Arial" charset="0"/>
                  <a:cs typeface="Arial" charset="0"/>
                </a:rPr>
                <a:t> 0,5 </a:t>
              </a:r>
              <a:r>
                <a:rPr lang="es-ES" altLang="es-ES" sz="2000" dirty="0">
                  <a:latin typeface="Arial" charset="0"/>
                  <a:ea typeface="Arial" charset="0"/>
                  <a:cs typeface="Arial" charset="0"/>
                </a:rPr>
                <a:t>ppm</a:t>
              </a:r>
            </a:p>
          </p:txBody>
        </p:sp>
        <p:sp>
          <p:nvSpPr>
            <p:cNvPr id="3" name="Abrir llave 2"/>
            <p:cNvSpPr/>
            <p:nvPr/>
          </p:nvSpPr>
          <p:spPr>
            <a:xfrm>
              <a:off x="8989204" y="615690"/>
              <a:ext cx="390144" cy="245142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2" name="Marcador de número de diapositiva 1"/>
          <p:cNvSpPr>
            <a:spLocks noGrp="1"/>
          </p:cNvSpPr>
          <p:nvPr>
            <p:ph type="sldNum" sz="quarter" idx="12"/>
          </p:nvPr>
        </p:nvSpPr>
        <p:spPr/>
        <p:txBody>
          <a:bodyPr/>
          <a:lstStyle/>
          <a:p>
            <a:fld id="{CC8B3BF1-7637-6047-AA82-1781691586E0}" type="slidenum">
              <a:rPr lang="es-ES_tradnl" smtClean="0"/>
              <a:t>5</a:t>
            </a:fld>
            <a:endParaRPr lang="es-ES_tradnl"/>
          </a:p>
        </p:txBody>
      </p:sp>
      <p:sp>
        <p:nvSpPr>
          <p:cNvPr id="13" name="Title 50">
            <a:extLst>
              <a:ext uri="{FF2B5EF4-FFF2-40B4-BE49-F238E27FC236}">
                <a16:creationId xmlns="" xmlns:a16="http://schemas.microsoft.com/office/drawing/2014/main" id="{D8694222-4D81-4A9A-93A2-23C89102F234}"/>
              </a:ext>
            </a:extLst>
          </p:cNvPr>
          <p:cNvSpPr txBox="1">
            <a:spLocks/>
          </p:cNvSpPr>
          <p:nvPr/>
        </p:nvSpPr>
        <p:spPr>
          <a:xfrm>
            <a:off x="222330" y="38405"/>
            <a:ext cx="3615376" cy="4247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2400" spc="100" dirty="0" err="1" smtClean="0">
                <a:latin typeface="Covered By Your Grace" pitchFamily="2" charset="0"/>
              </a:rPr>
              <a:t>Composición</a:t>
            </a:r>
            <a:r>
              <a:rPr lang="en-US" sz="2400" spc="100" dirty="0" smtClean="0">
                <a:latin typeface="Covered By Your Grace" pitchFamily="2" charset="0"/>
              </a:rPr>
              <a:t> del </a:t>
            </a:r>
            <a:r>
              <a:rPr lang="en-US" sz="2400" spc="100" dirty="0" err="1" smtClean="0">
                <a:latin typeface="Covered By Your Grace" pitchFamily="2" charset="0"/>
              </a:rPr>
              <a:t>Aire</a:t>
            </a:r>
            <a:endParaRPr lang="en-US" sz="2400" spc="100" dirty="0">
              <a:latin typeface="Covered By Your Grace" pitchFamily="2" charset="0"/>
            </a:endParaRPr>
          </a:p>
        </p:txBody>
      </p:sp>
    </p:spTree>
    <p:extLst>
      <p:ext uri="{BB962C8B-B14F-4D97-AF65-F5344CB8AC3E}">
        <p14:creationId xmlns:p14="http://schemas.microsoft.com/office/powerpoint/2010/main" val="20180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230763" y="41565"/>
            <a:ext cx="6882619" cy="424732"/>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400" dirty="0" err="1"/>
              <a:t>Contaminación</a:t>
            </a:r>
            <a:r>
              <a:rPr lang="en-US" sz="2400" dirty="0"/>
              <a:t> </a:t>
            </a:r>
            <a:r>
              <a:rPr lang="en-US" sz="2400" dirty="0" err="1"/>
              <a:t>Atmosférica</a:t>
            </a:r>
            <a:endParaRPr lang="en-US" sz="2400" dirty="0"/>
          </a:p>
        </p:txBody>
      </p:sp>
      <p:pic>
        <p:nvPicPr>
          <p:cNvPr id="6146" name="Picture 2" descr="esultado de imagen de Fotos contaminación atmosférica guayaquil"/>
          <p:cNvPicPr>
            <a:picLocks noChangeAspect="1" noChangeArrowheads="1"/>
          </p:cNvPicPr>
          <p:nvPr/>
        </p:nvPicPr>
        <p:blipFill rotWithShape="1">
          <a:blip r:embed="rId3">
            <a:extLst>
              <a:ext uri="{28A0092B-C50C-407E-A947-70E740481C1C}">
                <a14:useLocalDpi xmlns:a14="http://schemas.microsoft.com/office/drawing/2010/main" val="0"/>
              </a:ext>
            </a:extLst>
          </a:blip>
          <a:srcRect r="1304"/>
          <a:stretch/>
        </p:blipFill>
        <p:spPr bwMode="auto">
          <a:xfrm>
            <a:off x="1041399" y="1153393"/>
            <a:ext cx="10312401" cy="463223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2843051" y="6581001"/>
            <a:ext cx="9290304" cy="276999"/>
          </a:xfrm>
          <a:prstGeom prst="rect">
            <a:avLst/>
          </a:prstGeom>
          <a:noFill/>
        </p:spPr>
        <p:txBody>
          <a:bodyPr wrap="square" rtlCol="0">
            <a:spAutoFit/>
          </a:bodyPr>
          <a:lstStyle/>
          <a:p>
            <a:pPr algn="r"/>
            <a:r>
              <a:rPr lang="es-ES_tradnl" sz="1200" dirty="0" smtClean="0"/>
              <a:t>Foto: </a:t>
            </a:r>
            <a:r>
              <a:rPr lang="es-ES_tradnl" sz="1200" dirty="0">
                <a:hlinkClick r:id="rId4"/>
              </a:rPr>
              <a:t>https://periodismoambientalucsg.wordpress.com/2015/07/06/mejorar-el-aire-de-guayaquil-aun-es-posible/</a:t>
            </a:r>
            <a:endParaRPr lang="es-ES_tradnl" sz="1200" dirty="0"/>
          </a:p>
        </p:txBody>
      </p:sp>
      <p:sp>
        <p:nvSpPr>
          <p:cNvPr id="2" name="Marcador de número de diapositiva 1"/>
          <p:cNvSpPr>
            <a:spLocks noGrp="1"/>
          </p:cNvSpPr>
          <p:nvPr>
            <p:ph type="sldNum" sz="quarter" idx="12"/>
          </p:nvPr>
        </p:nvSpPr>
        <p:spPr/>
        <p:txBody>
          <a:bodyPr/>
          <a:lstStyle/>
          <a:p>
            <a:fld id="{CC8B3BF1-7637-6047-AA82-1781691586E0}" type="slidenum">
              <a:rPr lang="es-ES_tradnl" smtClean="0"/>
              <a:t>6</a:t>
            </a:fld>
            <a:endParaRPr lang="es-ES_tradnl"/>
          </a:p>
        </p:txBody>
      </p:sp>
    </p:spTree>
    <p:extLst>
      <p:ext uri="{BB962C8B-B14F-4D97-AF65-F5344CB8AC3E}">
        <p14:creationId xmlns:p14="http://schemas.microsoft.com/office/powerpoint/2010/main" val="15336470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216908" y="27710"/>
            <a:ext cx="10607040" cy="424732"/>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400" dirty="0" err="1"/>
              <a:t>Trazabilidad</a:t>
            </a:r>
            <a:r>
              <a:rPr lang="en-US" sz="2400" dirty="0"/>
              <a:t> del </a:t>
            </a:r>
            <a:r>
              <a:rPr lang="en-US" sz="2400" dirty="0" err="1"/>
              <a:t>contaminante</a:t>
            </a:r>
            <a:endParaRPr lang="en-US" sz="2400" dirty="0"/>
          </a:p>
        </p:txBody>
      </p:sp>
      <p:sp>
        <p:nvSpPr>
          <p:cNvPr id="2" name="Rectángulo 1"/>
          <p:cNvSpPr/>
          <p:nvPr/>
        </p:nvSpPr>
        <p:spPr>
          <a:xfrm>
            <a:off x="8922220" y="6530812"/>
            <a:ext cx="3211135" cy="276999"/>
          </a:xfrm>
          <a:prstGeom prst="rect">
            <a:avLst/>
          </a:prstGeom>
        </p:spPr>
        <p:txBody>
          <a:bodyPr wrap="none">
            <a:spAutoFit/>
          </a:bodyPr>
          <a:lstStyle/>
          <a:p>
            <a:r>
              <a:rPr lang="es-ES_tradnl" sz="1200" dirty="0" err="1">
                <a:solidFill>
                  <a:srgbClr val="333333"/>
                </a:solidFill>
                <a:latin typeface="Arial" charset="0"/>
                <a:ea typeface="Arial" charset="0"/>
                <a:cs typeface="Arial" charset="0"/>
              </a:rPr>
              <a:t>This</a:t>
            </a:r>
            <a:r>
              <a:rPr lang="es-ES_tradnl" sz="1200" dirty="0">
                <a:solidFill>
                  <a:srgbClr val="333333"/>
                </a:solidFill>
                <a:latin typeface="Arial" charset="0"/>
                <a:ea typeface="Arial" charset="0"/>
                <a:cs typeface="Arial" charset="0"/>
              </a:rPr>
              <a:t> figure </a:t>
            </a:r>
            <a:r>
              <a:rPr lang="es-ES_tradnl" sz="1200" dirty="0" err="1">
                <a:solidFill>
                  <a:srgbClr val="333333"/>
                </a:solidFill>
                <a:latin typeface="Arial" charset="0"/>
                <a:ea typeface="Arial" charset="0"/>
                <a:cs typeface="Arial" charset="0"/>
              </a:rPr>
              <a:t>was</a:t>
            </a:r>
            <a:r>
              <a:rPr lang="es-ES_tradnl" sz="1200" dirty="0">
                <a:solidFill>
                  <a:srgbClr val="333333"/>
                </a:solidFill>
                <a:latin typeface="Arial" charset="0"/>
                <a:ea typeface="Arial" charset="0"/>
                <a:cs typeface="Arial" charset="0"/>
              </a:rPr>
              <a:t> </a:t>
            </a:r>
            <a:r>
              <a:rPr lang="es-ES_tradnl" sz="1200" dirty="0" err="1">
                <a:solidFill>
                  <a:srgbClr val="333333"/>
                </a:solidFill>
                <a:latin typeface="Arial" charset="0"/>
                <a:ea typeface="Arial" charset="0"/>
                <a:cs typeface="Arial" charset="0"/>
              </a:rPr>
              <a:t>uploaded</a:t>
            </a:r>
            <a:r>
              <a:rPr lang="es-ES_tradnl" sz="1200" dirty="0">
                <a:solidFill>
                  <a:srgbClr val="333333"/>
                </a:solidFill>
                <a:latin typeface="Arial" charset="0"/>
                <a:ea typeface="Arial" charset="0"/>
                <a:cs typeface="Arial" charset="0"/>
              </a:rPr>
              <a:t> </a:t>
            </a:r>
            <a:r>
              <a:rPr lang="es-ES_tradnl" sz="1200" dirty="0" err="1">
                <a:solidFill>
                  <a:srgbClr val="333333"/>
                </a:solidFill>
                <a:latin typeface="Arial" charset="0"/>
                <a:ea typeface="Arial" charset="0"/>
                <a:cs typeface="Arial" charset="0"/>
              </a:rPr>
              <a:t>by</a:t>
            </a:r>
            <a:r>
              <a:rPr lang="es-ES_tradnl" sz="1200" dirty="0">
                <a:solidFill>
                  <a:srgbClr val="333333"/>
                </a:solidFill>
                <a:latin typeface="Arial" charset="0"/>
                <a:ea typeface="Arial" charset="0"/>
                <a:cs typeface="Arial" charset="0"/>
              </a:rPr>
              <a:t> </a:t>
            </a:r>
            <a:r>
              <a:rPr lang="es-ES_tradnl" sz="1200" u="sng" dirty="0">
                <a:latin typeface="Arial" charset="0"/>
                <a:ea typeface="Arial" charset="0"/>
                <a:cs typeface="Arial" charset="0"/>
                <a:hlinkClick r:id="rId3"/>
              </a:rPr>
              <a:t>Marcelo Olivera</a:t>
            </a:r>
            <a:endParaRPr lang="es-ES_tradnl" sz="1200" dirty="0">
              <a:latin typeface="Arial" charset="0"/>
              <a:ea typeface="Arial" charset="0"/>
              <a:cs typeface="Arial" charset="0"/>
            </a:endParaRPr>
          </a:p>
        </p:txBody>
      </p:sp>
      <p:pic>
        <p:nvPicPr>
          <p:cNvPr id="2050" name="Picture 2" descr="https://www.researchgate.net/profile/Marcelo_Olivera/publication/323596415/figure/fig8/AS:669681782366244@1536675987651/Fuentes-tipos-de-contaminantes-procesos-y-efectos-generales-en-contaminacion_W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345" y="814950"/>
            <a:ext cx="9416144" cy="560554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3460204" y="6576979"/>
            <a:ext cx="5462016" cy="230832"/>
          </a:xfrm>
          <a:prstGeom prst="rect">
            <a:avLst/>
          </a:prstGeom>
        </p:spPr>
        <p:txBody>
          <a:bodyPr wrap="square">
            <a:spAutoFit/>
          </a:bodyPr>
          <a:lstStyle/>
          <a:p>
            <a:r>
              <a:rPr lang="es-ES_tradnl" sz="900" i="1" u="sng" dirty="0">
                <a:solidFill>
                  <a:srgbClr val="26702B"/>
                </a:solidFill>
                <a:latin typeface="Arial" charset="0"/>
                <a:ea typeface="Calibri" charset="0"/>
                <a:hlinkClick r:id="rId5"/>
              </a:rPr>
              <a:t>Capítulo 1 del Observatorio DKV Salud y Medio Ambiente 2010: "Contaminación Atmosférica y Salud".</a:t>
            </a:r>
            <a:r>
              <a:rPr lang="es-ES_tradnl" sz="900" dirty="0"/>
              <a:t> </a:t>
            </a:r>
          </a:p>
        </p:txBody>
      </p:sp>
      <p:sp>
        <p:nvSpPr>
          <p:cNvPr id="5" name="Marcador de número de diapositiva 4"/>
          <p:cNvSpPr>
            <a:spLocks noGrp="1"/>
          </p:cNvSpPr>
          <p:nvPr>
            <p:ph type="sldNum" sz="quarter" idx="12"/>
          </p:nvPr>
        </p:nvSpPr>
        <p:spPr/>
        <p:txBody>
          <a:bodyPr/>
          <a:lstStyle/>
          <a:p>
            <a:fld id="{CC8B3BF1-7637-6047-AA82-1781691586E0}" type="slidenum">
              <a:rPr lang="es-ES_tradnl" smtClean="0"/>
              <a:t>7</a:t>
            </a:fld>
            <a:endParaRPr lang="es-ES_tradnl"/>
          </a:p>
        </p:txBody>
      </p:sp>
    </p:spTree>
    <p:extLst>
      <p:ext uri="{BB962C8B-B14F-4D97-AF65-F5344CB8AC3E}">
        <p14:creationId xmlns:p14="http://schemas.microsoft.com/office/powerpoint/2010/main" val="231732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0">
            <a:extLst>
              <a:ext uri="{FF2B5EF4-FFF2-40B4-BE49-F238E27FC236}">
                <a16:creationId xmlns="" xmlns:a16="http://schemas.microsoft.com/office/drawing/2014/main" id="{D8694222-4D81-4A9A-93A2-23C89102F234}"/>
              </a:ext>
            </a:extLst>
          </p:cNvPr>
          <p:cNvSpPr txBox="1">
            <a:spLocks/>
          </p:cNvSpPr>
          <p:nvPr/>
        </p:nvSpPr>
        <p:spPr>
          <a:xfrm>
            <a:off x="216908" y="41565"/>
            <a:ext cx="5692402" cy="424732"/>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400" dirty="0" smtClean="0"/>
              <a:t>Fuentes </a:t>
            </a:r>
            <a:r>
              <a:rPr lang="en-US" sz="2400" dirty="0"/>
              <a:t>de </a:t>
            </a:r>
            <a:r>
              <a:rPr lang="en-US" sz="2400" dirty="0" err="1" smtClean="0"/>
              <a:t>Emisión</a:t>
            </a:r>
            <a:r>
              <a:rPr lang="en-US" sz="2400" dirty="0" smtClean="0"/>
              <a:t> </a:t>
            </a:r>
            <a:r>
              <a:rPr lang="en-US" sz="2400" dirty="0" err="1" smtClean="0"/>
              <a:t>Antropogénico</a:t>
            </a:r>
            <a:endParaRPr lang="en-US" sz="2400" dirty="0"/>
          </a:p>
        </p:txBody>
      </p:sp>
      <p:sp>
        <p:nvSpPr>
          <p:cNvPr id="3" name="CuadroTexto 2"/>
          <p:cNvSpPr txBox="1"/>
          <p:nvPr/>
        </p:nvSpPr>
        <p:spPr>
          <a:xfrm>
            <a:off x="938196" y="1034512"/>
            <a:ext cx="2738241" cy="523220"/>
          </a:xfrm>
          <a:prstGeom prst="rect">
            <a:avLst/>
          </a:prstGeom>
          <a:noFill/>
        </p:spPr>
        <p:txBody>
          <a:bodyPr wrap="square" rtlCol="0">
            <a:spAutoFit/>
          </a:bodyPr>
          <a:lstStyle/>
          <a:p>
            <a:pPr algn="ctr"/>
            <a:r>
              <a:rPr lang="es-ES_tradnl" sz="2800" b="1" dirty="0" smtClean="0">
                <a:latin typeface="Covered By Your Grace" pitchFamily="2" charset="0"/>
                <a:ea typeface="Arial" charset="0"/>
                <a:cs typeface="Arial" charset="0"/>
              </a:rPr>
              <a:t>Fuentes fijas</a:t>
            </a:r>
            <a:endParaRPr lang="es-ES_tradnl" sz="2800" b="1" dirty="0">
              <a:latin typeface="Covered By Your Grace" pitchFamily="2" charset="0"/>
              <a:ea typeface="Arial" charset="0"/>
              <a:cs typeface="Arial" charset="0"/>
            </a:endParaRPr>
          </a:p>
        </p:txBody>
      </p:sp>
      <p:pic>
        <p:nvPicPr>
          <p:cNvPr id="2054" name="Picture 6" descr="https://www.metropol.gov.co/ambiental/calidad-del-aire/PublishingImages/Paginas/Generalidades/Como-se-contamina-el-aire/icon_fuentes_area.png"/>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65969" y="4374933"/>
            <a:ext cx="3744631" cy="2028825"/>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p:cNvSpPr txBox="1"/>
          <p:nvPr/>
        </p:nvSpPr>
        <p:spPr>
          <a:xfrm>
            <a:off x="5084333" y="4196201"/>
            <a:ext cx="3022527" cy="523220"/>
          </a:xfrm>
          <a:prstGeom prst="rect">
            <a:avLst/>
          </a:prstGeom>
          <a:noFill/>
        </p:spPr>
        <p:txBody>
          <a:bodyPr wrap="square" rtlCol="0">
            <a:spAutoFit/>
          </a:bodyPr>
          <a:lstStyle/>
          <a:p>
            <a:pPr algn="ctr"/>
            <a:r>
              <a:rPr lang="es-ES_tradnl" sz="2800" b="1" dirty="0" smtClean="0">
                <a:latin typeface="Covered By Your Grace" pitchFamily="2" charset="0"/>
                <a:ea typeface="Arial" charset="0"/>
                <a:cs typeface="Arial" charset="0"/>
              </a:rPr>
              <a:t>Fuentes de área</a:t>
            </a:r>
            <a:endParaRPr lang="es-ES_tradnl" sz="2800" b="1" dirty="0">
              <a:latin typeface="Covered By Your Grace" pitchFamily="2" charset="0"/>
              <a:ea typeface="Arial" charset="0"/>
              <a:cs typeface="Arial" charset="0"/>
            </a:endParaRPr>
          </a:p>
        </p:txBody>
      </p:sp>
      <p:pic>
        <p:nvPicPr>
          <p:cNvPr id="20" name="Picture 2" descr="esultado de imagen de chimeneas industriales dibuj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861" y="1625698"/>
            <a:ext cx="4201551" cy="4201551"/>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CC8B3BF1-7637-6047-AA82-1781691586E0}" type="slidenum">
              <a:rPr lang="es-ES_tradnl" smtClean="0"/>
              <a:t>8</a:t>
            </a:fld>
            <a:endParaRPr lang="es-ES_tradnl"/>
          </a:p>
        </p:txBody>
      </p:sp>
      <p:pic>
        <p:nvPicPr>
          <p:cNvPr id="16" name="Picture 4" descr="https://www.metropol.gov.co/ambiental/calidad-del-aire/PublishingImages/Paginas/Generalidades/Como-se-contamina-el-aire/icon_fuentes_moviles.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0992" y="772902"/>
            <a:ext cx="5451450" cy="29535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rco imagenes para colorear - Imagui"/>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571351" y="3436410"/>
            <a:ext cx="2419350" cy="1895475"/>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8203002" y="772902"/>
            <a:ext cx="2647070" cy="523220"/>
          </a:xfrm>
          <a:prstGeom prst="rect">
            <a:avLst/>
          </a:prstGeom>
          <a:noFill/>
        </p:spPr>
        <p:txBody>
          <a:bodyPr wrap="square" rtlCol="0">
            <a:spAutoFit/>
          </a:bodyPr>
          <a:lstStyle/>
          <a:p>
            <a:pPr algn="ctr"/>
            <a:r>
              <a:rPr lang="es-ES_tradnl" sz="2800" b="1" dirty="0" smtClean="0">
                <a:latin typeface="Covered By Your Grace" pitchFamily="2" charset="0"/>
                <a:ea typeface="Arial" charset="0"/>
                <a:cs typeface="Arial" charset="0"/>
              </a:rPr>
              <a:t>Fuentes móviles</a:t>
            </a:r>
            <a:endParaRPr lang="es-ES_tradnl" sz="2800" b="1" dirty="0">
              <a:latin typeface="Covered By Your Grace" pitchFamily="2" charset="0"/>
              <a:ea typeface="Arial" charset="0"/>
              <a:cs typeface="Arial" charset="0"/>
            </a:endParaRPr>
          </a:p>
        </p:txBody>
      </p:sp>
      <p:pic>
        <p:nvPicPr>
          <p:cNvPr id="1028" name="Picture 4" descr="lustración de Negro Silueta Aislado Del Avión Con Estela De Jet ..."/>
          <p:cNvPicPr>
            <a:picLocks noChangeAspect="1" noChangeArrowheads="1"/>
          </p:cNvPicPr>
          <p:nvPr/>
        </p:nvPicPr>
        <p:blipFill rotWithShape="1">
          <a:blip r:embed="rId8">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t="14906" r="12339" b="5286"/>
          <a:stretch/>
        </p:blipFill>
        <p:spPr bwMode="auto">
          <a:xfrm>
            <a:off x="5499702" y="41565"/>
            <a:ext cx="1939477" cy="176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582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8532313" y="133808"/>
            <a:ext cx="3128014" cy="849050"/>
            <a:chOff x="7995883" y="-10067"/>
            <a:chExt cx="3075386" cy="1005826"/>
          </a:xfrm>
        </p:grpSpPr>
        <p:sp>
          <p:nvSpPr>
            <p:cNvPr id="22" name="Rectángulo 21"/>
            <p:cNvSpPr/>
            <p:nvPr/>
          </p:nvSpPr>
          <p:spPr>
            <a:xfrm>
              <a:off x="7995883" y="80683"/>
              <a:ext cx="216697" cy="18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F0000"/>
                </a:solidFill>
              </a:endParaRPr>
            </a:p>
          </p:txBody>
        </p:sp>
        <p:sp>
          <p:nvSpPr>
            <p:cNvPr id="35" name="CuadroTexto 34"/>
            <p:cNvSpPr txBox="1"/>
            <p:nvPr/>
          </p:nvSpPr>
          <p:spPr>
            <a:xfrm>
              <a:off x="8203889" y="-10067"/>
              <a:ext cx="2690498" cy="338554"/>
            </a:xfrm>
            <a:prstGeom prst="rect">
              <a:avLst/>
            </a:prstGeom>
            <a:noFill/>
            <a:ln>
              <a:noFill/>
            </a:ln>
          </p:spPr>
          <p:txBody>
            <a:bodyPr wrap="square" rtlCol="0">
              <a:spAutoFit/>
            </a:bodyPr>
            <a:lstStyle>
              <a:defPPr>
                <a:defRPr lang="es-ES_tradnl"/>
              </a:defPPr>
              <a:lvl1pPr>
                <a:defRPr sz="1600">
                  <a:solidFill>
                    <a:srgbClr val="FF0000"/>
                  </a:solidFill>
                  <a:latin typeface="Arial" charset="0"/>
                  <a:ea typeface="Arial" charset="0"/>
                  <a:cs typeface="Arial" charset="0"/>
                </a:defRPr>
              </a:lvl1pPr>
            </a:lstStyle>
            <a:p>
              <a:r>
                <a:rPr lang="es-ES_tradnl" dirty="0"/>
                <a:t>Contaminantes Primarios</a:t>
              </a:r>
            </a:p>
          </p:txBody>
        </p:sp>
        <p:sp>
          <p:nvSpPr>
            <p:cNvPr id="36" name="Rectángulo 35"/>
            <p:cNvSpPr/>
            <p:nvPr/>
          </p:nvSpPr>
          <p:spPr>
            <a:xfrm>
              <a:off x="7995883" y="377891"/>
              <a:ext cx="216000" cy="1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F0000"/>
                </a:solidFill>
              </a:endParaRPr>
            </a:p>
          </p:txBody>
        </p:sp>
        <p:sp>
          <p:nvSpPr>
            <p:cNvPr id="37" name="CuadroTexto 36"/>
            <p:cNvSpPr txBox="1"/>
            <p:nvPr/>
          </p:nvSpPr>
          <p:spPr>
            <a:xfrm>
              <a:off x="8203889" y="284032"/>
              <a:ext cx="2867380" cy="338554"/>
            </a:xfrm>
            <a:prstGeom prst="rect">
              <a:avLst/>
            </a:prstGeom>
            <a:noFill/>
            <a:ln>
              <a:noFill/>
            </a:ln>
          </p:spPr>
          <p:txBody>
            <a:bodyPr wrap="square" rtlCol="0">
              <a:spAutoFit/>
            </a:bodyPr>
            <a:lstStyle/>
            <a:p>
              <a:r>
                <a:rPr lang="es-ES_tradnl" sz="1600" dirty="0" smtClean="0">
                  <a:solidFill>
                    <a:schemeClr val="accent1">
                      <a:lumMod val="75000"/>
                    </a:schemeClr>
                  </a:solidFill>
                  <a:latin typeface="Arial" charset="0"/>
                  <a:ea typeface="Arial" charset="0"/>
                  <a:cs typeface="Arial" charset="0"/>
                </a:rPr>
                <a:t>Contaminantes Secundarios</a:t>
              </a:r>
              <a:endParaRPr lang="es-ES_tradnl" sz="1600" dirty="0">
                <a:solidFill>
                  <a:schemeClr val="accent1">
                    <a:lumMod val="75000"/>
                  </a:schemeClr>
                </a:solidFill>
                <a:latin typeface="Arial" charset="0"/>
                <a:ea typeface="Arial" charset="0"/>
                <a:cs typeface="Arial" charset="0"/>
              </a:endParaRPr>
            </a:p>
          </p:txBody>
        </p:sp>
        <p:sp>
          <p:nvSpPr>
            <p:cNvPr id="38" name="Rectángulo 37"/>
            <p:cNvSpPr/>
            <p:nvPr/>
          </p:nvSpPr>
          <p:spPr>
            <a:xfrm>
              <a:off x="7995883" y="675099"/>
              <a:ext cx="216000" cy="180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F0000"/>
                </a:solidFill>
              </a:endParaRPr>
            </a:p>
          </p:txBody>
        </p:sp>
        <p:sp>
          <p:nvSpPr>
            <p:cNvPr id="39" name="CuadroTexto 38"/>
            <p:cNvSpPr txBox="1"/>
            <p:nvPr/>
          </p:nvSpPr>
          <p:spPr>
            <a:xfrm>
              <a:off x="8208372" y="594691"/>
              <a:ext cx="2690498" cy="401068"/>
            </a:xfrm>
            <a:prstGeom prst="rect">
              <a:avLst/>
            </a:prstGeom>
            <a:noFill/>
            <a:ln>
              <a:noFill/>
            </a:ln>
          </p:spPr>
          <p:txBody>
            <a:bodyPr wrap="square" rtlCol="0">
              <a:spAutoFit/>
            </a:bodyPr>
            <a:lstStyle/>
            <a:p>
              <a:r>
                <a:rPr lang="es-ES_tradnl" sz="1600" dirty="0" smtClean="0">
                  <a:solidFill>
                    <a:schemeClr val="accent4">
                      <a:lumMod val="50000"/>
                    </a:schemeClr>
                  </a:solidFill>
                  <a:latin typeface="Arial" charset="0"/>
                  <a:ea typeface="Arial" charset="0"/>
                  <a:cs typeface="Arial" charset="0"/>
                </a:rPr>
                <a:t>Contaminantes Sintéticos</a:t>
              </a:r>
              <a:endParaRPr lang="es-ES_tradnl" sz="1600" dirty="0">
                <a:solidFill>
                  <a:schemeClr val="accent4">
                    <a:lumMod val="50000"/>
                  </a:schemeClr>
                </a:solidFill>
                <a:latin typeface="Arial" charset="0"/>
                <a:ea typeface="Arial" charset="0"/>
                <a:cs typeface="Arial" charset="0"/>
              </a:endParaRPr>
            </a:p>
          </p:txBody>
        </p:sp>
      </p:grpSp>
      <p:sp>
        <p:nvSpPr>
          <p:cNvPr id="5" name="Marcador de número de diapositiva 4"/>
          <p:cNvSpPr>
            <a:spLocks noGrp="1"/>
          </p:cNvSpPr>
          <p:nvPr>
            <p:ph type="sldNum" sz="quarter" idx="12"/>
          </p:nvPr>
        </p:nvSpPr>
        <p:spPr/>
        <p:txBody>
          <a:bodyPr/>
          <a:lstStyle/>
          <a:p>
            <a:fld id="{CC8B3BF1-7637-6047-AA82-1781691586E0}" type="slidenum">
              <a:rPr lang="es-ES_tradnl" smtClean="0"/>
              <a:t>9</a:t>
            </a:fld>
            <a:endParaRPr lang="es-ES_tradnl"/>
          </a:p>
        </p:txBody>
      </p:sp>
      <p:graphicFrame>
        <p:nvGraphicFramePr>
          <p:cNvPr id="11" name="Diagrama 10"/>
          <p:cNvGraphicFramePr/>
          <p:nvPr>
            <p:extLst/>
          </p:nvPr>
        </p:nvGraphicFramePr>
        <p:xfrm>
          <a:off x="737458" y="1142833"/>
          <a:ext cx="10160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Title 50">
            <a:extLst>
              <a:ext uri="{FF2B5EF4-FFF2-40B4-BE49-F238E27FC236}">
                <a16:creationId xmlns="" xmlns:a16="http://schemas.microsoft.com/office/drawing/2014/main" id="{D8694222-4D81-4A9A-93A2-23C89102F234}"/>
              </a:ext>
            </a:extLst>
          </p:cNvPr>
          <p:cNvSpPr txBox="1">
            <a:spLocks/>
          </p:cNvSpPr>
          <p:nvPr/>
        </p:nvSpPr>
        <p:spPr>
          <a:xfrm>
            <a:off x="200293" y="64334"/>
            <a:ext cx="7480534" cy="424732"/>
          </a:xfrm>
          <a:prstGeom prst="rect">
            <a:avLst/>
          </a:prstGeom>
        </p:spPr>
        <p:txBody>
          <a:bodyPr vert="horz" wrap="square" lIns="91440" tIns="45720" rIns="91440" bIns="45720" rtlCol="0" anchor="ctr">
            <a:spAutoFit/>
          </a:bodyPr>
          <a:lstStyle>
            <a:defPPr>
              <a:defRPr lang="es-ES_tradnl"/>
            </a:defPPr>
            <a:lvl1pPr>
              <a:lnSpc>
                <a:spcPct val="90000"/>
              </a:lnSpc>
              <a:spcBef>
                <a:spcPct val="0"/>
              </a:spcBef>
              <a:buNone/>
              <a:defRPr sz="4400" b="1" spc="100" baseline="0">
                <a:latin typeface="Covered By Your Grace" pitchFamily="2" charset="0"/>
                <a:ea typeface="+mj-ea"/>
                <a:cs typeface="+mj-cs"/>
              </a:defRPr>
            </a:lvl1pPr>
          </a:lstStyle>
          <a:p>
            <a:r>
              <a:rPr lang="en-US" sz="2400" dirty="0" err="1"/>
              <a:t>Clasificación</a:t>
            </a:r>
            <a:r>
              <a:rPr lang="en-US" sz="2400" dirty="0"/>
              <a:t> de </a:t>
            </a:r>
            <a:r>
              <a:rPr lang="en-US" sz="2400" dirty="0" err="1" smtClean="0"/>
              <a:t>Contaminantes</a:t>
            </a:r>
            <a:endParaRPr lang="en-US" sz="2400" dirty="0"/>
          </a:p>
        </p:txBody>
      </p:sp>
    </p:spTree>
    <p:extLst>
      <p:ext uri="{BB962C8B-B14F-4D97-AF65-F5344CB8AC3E}">
        <p14:creationId xmlns:p14="http://schemas.microsoft.com/office/powerpoint/2010/main" val="1825930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CA13BBE6809CA4CA15FCD8FC9132672" ma:contentTypeVersion="9" ma:contentTypeDescription="Crear nuevo documento." ma:contentTypeScope="" ma:versionID="b529a875105c7dba4aebf12e0f776aea">
  <xsd:schema xmlns:xsd="http://www.w3.org/2001/XMLSchema" xmlns:xs="http://www.w3.org/2001/XMLSchema" xmlns:p="http://schemas.microsoft.com/office/2006/metadata/properties" xmlns:ns2="61334bef-1996-41d3-a700-24544e5fe85c" targetNamespace="http://schemas.microsoft.com/office/2006/metadata/properties" ma:root="true" ma:fieldsID="d4141f748bcf4c05bd3d954b791340d8" ns2:_="">
    <xsd:import namespace="61334bef-1996-41d3-a700-24544e5fe85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334bef-1996-41d3-a700-24544e5fe8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AA880E-73F4-4C84-AB15-8A9B594F4A24}"/>
</file>

<file path=customXml/itemProps2.xml><?xml version="1.0" encoding="utf-8"?>
<ds:datastoreItem xmlns:ds="http://schemas.openxmlformats.org/officeDocument/2006/customXml" ds:itemID="{E93FAF99-9659-4E3E-94D8-E0CAD20F6290}"/>
</file>

<file path=customXml/itemProps3.xml><?xml version="1.0" encoding="utf-8"?>
<ds:datastoreItem xmlns:ds="http://schemas.openxmlformats.org/officeDocument/2006/customXml" ds:itemID="{F9682ECF-E535-4504-BDD4-E7922CE615CF}"/>
</file>

<file path=docProps/app.xml><?xml version="1.0" encoding="utf-8"?>
<Properties xmlns="http://schemas.openxmlformats.org/officeDocument/2006/extended-properties" xmlns:vt="http://schemas.openxmlformats.org/officeDocument/2006/docPropsVTypes">
  <TotalTime>188</TotalTime>
  <Words>4897</Words>
  <Application>Microsoft Macintosh PowerPoint</Application>
  <PresentationFormat>Panorámica</PresentationFormat>
  <Paragraphs>550</Paragraphs>
  <Slides>27</Slides>
  <Notes>24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27</vt:i4>
      </vt:variant>
    </vt:vector>
  </HeadingPairs>
  <TitlesOfParts>
    <vt:vector size="36" baseType="lpstr">
      <vt:lpstr>Calibri</vt:lpstr>
      <vt:lpstr>Calibri Light</vt:lpstr>
      <vt:lpstr>Covered By Your Grace</vt:lpstr>
      <vt:lpstr>Mangal</vt:lpstr>
      <vt:lpstr>Times New Roman</vt:lpstr>
      <vt:lpstr>Verdana</vt:lpstr>
      <vt:lpstr>Arial</vt:lpstr>
      <vt:lpstr>Arial</vt:lpstr>
      <vt:lpstr>Tema de Office</vt:lpstr>
      <vt:lpstr>Protegiendo la Calidad Ambiental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Acciones Humanas por el O3</vt:lpstr>
      <vt:lpstr>Presentación de PowerPoint</vt:lpstr>
      <vt:lpstr>Presentación de PowerPoint</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Protegiendo la Calidad Ambiental</dc:title>
  <dc:creator>Usuario de Microsoft Office</dc:creator>
  <cp:lastModifiedBy>Usuario de Microsoft Office</cp:lastModifiedBy>
  <cp:revision>8</cp:revision>
  <dcterms:created xsi:type="dcterms:W3CDTF">2020-05-28T17:36:48Z</dcterms:created>
  <dcterms:modified xsi:type="dcterms:W3CDTF">2020-10-19T20:20:42Z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0x010100CCA13BBE6809CA4CA15FCD8FC9132672</vt:lpwstr>
  </property>
</Properties>
</file>