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0" r:id="rId6"/>
    <p:sldId id="257" r:id="rId7"/>
    <p:sldId id="258" r:id="rId8"/>
    <p:sldId id="259" r:id="rId9"/>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16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63D98F-B0AB-433F-ADE0-405CBAEC799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E527A31D-F2BC-4FC3-A1F4-BDA2F00739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F17A675B-E27E-4D7D-80BE-90BF6F73095C}"/>
              </a:ext>
            </a:extLst>
          </p:cNvPr>
          <p:cNvSpPr>
            <a:spLocks noGrp="1"/>
          </p:cNvSpPr>
          <p:nvPr>
            <p:ph type="dt" sz="half" idx="10"/>
          </p:nvPr>
        </p:nvSpPr>
        <p:spPr/>
        <p:txBody>
          <a:bodyPr/>
          <a:lstStyle/>
          <a:p>
            <a:fld id="{7C66A404-454E-4812-8E51-8A5E1407DBAC}" type="datetimeFigureOut">
              <a:rPr lang="es-EC" smtClean="0"/>
              <a:t>3/12/2021</a:t>
            </a:fld>
            <a:endParaRPr lang="es-EC"/>
          </a:p>
        </p:txBody>
      </p:sp>
      <p:sp>
        <p:nvSpPr>
          <p:cNvPr id="5" name="Marcador de pie de página 4">
            <a:extLst>
              <a:ext uri="{FF2B5EF4-FFF2-40B4-BE49-F238E27FC236}">
                <a16:creationId xmlns:a16="http://schemas.microsoft.com/office/drawing/2014/main" id="{AEB369AD-089D-4217-A9CA-78945343232E}"/>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E7CF59D7-D435-486D-887F-72B75B26F222}"/>
              </a:ext>
            </a:extLst>
          </p:cNvPr>
          <p:cNvSpPr>
            <a:spLocks noGrp="1"/>
          </p:cNvSpPr>
          <p:nvPr>
            <p:ph type="sldNum" sz="quarter" idx="12"/>
          </p:nvPr>
        </p:nvSpPr>
        <p:spPr/>
        <p:txBody>
          <a:bodyPr/>
          <a:lstStyle/>
          <a:p>
            <a:fld id="{16DE3320-D078-475E-B561-3B3EE7E462DC}" type="slidenum">
              <a:rPr lang="es-EC" smtClean="0"/>
              <a:t>‹Nº›</a:t>
            </a:fld>
            <a:endParaRPr lang="es-EC"/>
          </a:p>
        </p:txBody>
      </p:sp>
    </p:spTree>
    <p:extLst>
      <p:ext uri="{BB962C8B-B14F-4D97-AF65-F5344CB8AC3E}">
        <p14:creationId xmlns:p14="http://schemas.microsoft.com/office/powerpoint/2010/main" val="1240380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FE655A-3782-4DB7-9BB9-199AC1D1D0C8}"/>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D5D5B553-CC39-44BF-A431-180BA38D99C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86E3D688-9FF6-4D07-8F1D-B6C72735E51D}"/>
              </a:ext>
            </a:extLst>
          </p:cNvPr>
          <p:cNvSpPr>
            <a:spLocks noGrp="1"/>
          </p:cNvSpPr>
          <p:nvPr>
            <p:ph type="dt" sz="half" idx="10"/>
          </p:nvPr>
        </p:nvSpPr>
        <p:spPr/>
        <p:txBody>
          <a:bodyPr/>
          <a:lstStyle/>
          <a:p>
            <a:fld id="{7C66A404-454E-4812-8E51-8A5E1407DBAC}" type="datetimeFigureOut">
              <a:rPr lang="es-EC" smtClean="0"/>
              <a:t>3/12/2021</a:t>
            </a:fld>
            <a:endParaRPr lang="es-EC"/>
          </a:p>
        </p:txBody>
      </p:sp>
      <p:sp>
        <p:nvSpPr>
          <p:cNvPr id="5" name="Marcador de pie de página 4">
            <a:extLst>
              <a:ext uri="{FF2B5EF4-FFF2-40B4-BE49-F238E27FC236}">
                <a16:creationId xmlns:a16="http://schemas.microsoft.com/office/drawing/2014/main" id="{5EECF0C4-34DB-44E6-8D79-73CEC9CDA362}"/>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5059C3D5-E736-4375-977D-726BD68EF137}"/>
              </a:ext>
            </a:extLst>
          </p:cNvPr>
          <p:cNvSpPr>
            <a:spLocks noGrp="1"/>
          </p:cNvSpPr>
          <p:nvPr>
            <p:ph type="sldNum" sz="quarter" idx="12"/>
          </p:nvPr>
        </p:nvSpPr>
        <p:spPr/>
        <p:txBody>
          <a:bodyPr/>
          <a:lstStyle/>
          <a:p>
            <a:fld id="{16DE3320-D078-475E-B561-3B3EE7E462DC}" type="slidenum">
              <a:rPr lang="es-EC" smtClean="0"/>
              <a:t>‹Nº›</a:t>
            </a:fld>
            <a:endParaRPr lang="es-EC"/>
          </a:p>
        </p:txBody>
      </p:sp>
    </p:spTree>
    <p:extLst>
      <p:ext uri="{BB962C8B-B14F-4D97-AF65-F5344CB8AC3E}">
        <p14:creationId xmlns:p14="http://schemas.microsoft.com/office/powerpoint/2010/main" val="314466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8E90F29-3FD4-4FE5-8A87-CF035B29B09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61ED5176-2DFB-47CA-A3B4-8E06676BE10E}"/>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39100A40-7834-4EE8-B8C7-D11583DB68C0}"/>
              </a:ext>
            </a:extLst>
          </p:cNvPr>
          <p:cNvSpPr>
            <a:spLocks noGrp="1"/>
          </p:cNvSpPr>
          <p:nvPr>
            <p:ph type="dt" sz="half" idx="10"/>
          </p:nvPr>
        </p:nvSpPr>
        <p:spPr/>
        <p:txBody>
          <a:bodyPr/>
          <a:lstStyle/>
          <a:p>
            <a:fld id="{7C66A404-454E-4812-8E51-8A5E1407DBAC}" type="datetimeFigureOut">
              <a:rPr lang="es-EC" smtClean="0"/>
              <a:t>3/12/2021</a:t>
            </a:fld>
            <a:endParaRPr lang="es-EC"/>
          </a:p>
        </p:txBody>
      </p:sp>
      <p:sp>
        <p:nvSpPr>
          <p:cNvPr id="5" name="Marcador de pie de página 4">
            <a:extLst>
              <a:ext uri="{FF2B5EF4-FFF2-40B4-BE49-F238E27FC236}">
                <a16:creationId xmlns:a16="http://schemas.microsoft.com/office/drawing/2014/main" id="{1C52C00E-0C47-4422-B4B9-F42F4578DB37}"/>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6E883A87-03E6-4FA7-A814-D49791D07B3B}"/>
              </a:ext>
            </a:extLst>
          </p:cNvPr>
          <p:cNvSpPr>
            <a:spLocks noGrp="1"/>
          </p:cNvSpPr>
          <p:nvPr>
            <p:ph type="sldNum" sz="quarter" idx="12"/>
          </p:nvPr>
        </p:nvSpPr>
        <p:spPr/>
        <p:txBody>
          <a:bodyPr/>
          <a:lstStyle/>
          <a:p>
            <a:fld id="{16DE3320-D078-475E-B561-3B3EE7E462DC}" type="slidenum">
              <a:rPr lang="es-EC" smtClean="0"/>
              <a:t>‹Nº›</a:t>
            </a:fld>
            <a:endParaRPr lang="es-EC"/>
          </a:p>
        </p:txBody>
      </p:sp>
    </p:spTree>
    <p:extLst>
      <p:ext uri="{BB962C8B-B14F-4D97-AF65-F5344CB8AC3E}">
        <p14:creationId xmlns:p14="http://schemas.microsoft.com/office/powerpoint/2010/main" val="223950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1BBD24-0630-4DB3-BD08-002349B51909}"/>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0A3E296E-24BE-4486-AC48-D5F0F19953A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467F3A33-D566-402A-91CB-D7D7C5399A9B}"/>
              </a:ext>
            </a:extLst>
          </p:cNvPr>
          <p:cNvSpPr>
            <a:spLocks noGrp="1"/>
          </p:cNvSpPr>
          <p:nvPr>
            <p:ph type="dt" sz="half" idx="10"/>
          </p:nvPr>
        </p:nvSpPr>
        <p:spPr/>
        <p:txBody>
          <a:bodyPr/>
          <a:lstStyle/>
          <a:p>
            <a:fld id="{7C66A404-454E-4812-8E51-8A5E1407DBAC}" type="datetimeFigureOut">
              <a:rPr lang="es-EC" smtClean="0"/>
              <a:t>3/12/2021</a:t>
            </a:fld>
            <a:endParaRPr lang="es-EC"/>
          </a:p>
        </p:txBody>
      </p:sp>
      <p:sp>
        <p:nvSpPr>
          <p:cNvPr id="5" name="Marcador de pie de página 4">
            <a:extLst>
              <a:ext uri="{FF2B5EF4-FFF2-40B4-BE49-F238E27FC236}">
                <a16:creationId xmlns:a16="http://schemas.microsoft.com/office/drawing/2014/main" id="{B112FF6A-BE9B-47ED-9685-AB6C6E55DF16}"/>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DBE5AB36-C5AE-436A-8101-1E864473EEB7}"/>
              </a:ext>
            </a:extLst>
          </p:cNvPr>
          <p:cNvSpPr>
            <a:spLocks noGrp="1"/>
          </p:cNvSpPr>
          <p:nvPr>
            <p:ph type="sldNum" sz="quarter" idx="12"/>
          </p:nvPr>
        </p:nvSpPr>
        <p:spPr/>
        <p:txBody>
          <a:bodyPr/>
          <a:lstStyle/>
          <a:p>
            <a:fld id="{16DE3320-D078-475E-B561-3B3EE7E462DC}" type="slidenum">
              <a:rPr lang="es-EC" smtClean="0"/>
              <a:t>‹Nº›</a:t>
            </a:fld>
            <a:endParaRPr lang="es-EC"/>
          </a:p>
        </p:txBody>
      </p:sp>
    </p:spTree>
    <p:extLst>
      <p:ext uri="{BB962C8B-B14F-4D97-AF65-F5344CB8AC3E}">
        <p14:creationId xmlns:p14="http://schemas.microsoft.com/office/powerpoint/2010/main" val="1446574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DF2BFF-4968-45C5-BEB5-6A4153703AD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633FF3E5-D886-4205-8FF2-54AF6AA691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5B6D72F-9453-44E4-93F1-9814DE4D5776}"/>
              </a:ext>
            </a:extLst>
          </p:cNvPr>
          <p:cNvSpPr>
            <a:spLocks noGrp="1"/>
          </p:cNvSpPr>
          <p:nvPr>
            <p:ph type="dt" sz="half" idx="10"/>
          </p:nvPr>
        </p:nvSpPr>
        <p:spPr/>
        <p:txBody>
          <a:bodyPr/>
          <a:lstStyle/>
          <a:p>
            <a:fld id="{7C66A404-454E-4812-8E51-8A5E1407DBAC}" type="datetimeFigureOut">
              <a:rPr lang="es-EC" smtClean="0"/>
              <a:t>3/12/2021</a:t>
            </a:fld>
            <a:endParaRPr lang="es-EC"/>
          </a:p>
        </p:txBody>
      </p:sp>
      <p:sp>
        <p:nvSpPr>
          <p:cNvPr id="5" name="Marcador de pie de página 4">
            <a:extLst>
              <a:ext uri="{FF2B5EF4-FFF2-40B4-BE49-F238E27FC236}">
                <a16:creationId xmlns:a16="http://schemas.microsoft.com/office/drawing/2014/main" id="{4C9AED97-24FE-4D14-BA89-B96CC6C4EF6F}"/>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743241AD-4B98-49EC-9572-EAA1F140351D}"/>
              </a:ext>
            </a:extLst>
          </p:cNvPr>
          <p:cNvSpPr>
            <a:spLocks noGrp="1"/>
          </p:cNvSpPr>
          <p:nvPr>
            <p:ph type="sldNum" sz="quarter" idx="12"/>
          </p:nvPr>
        </p:nvSpPr>
        <p:spPr/>
        <p:txBody>
          <a:bodyPr/>
          <a:lstStyle/>
          <a:p>
            <a:fld id="{16DE3320-D078-475E-B561-3B3EE7E462DC}" type="slidenum">
              <a:rPr lang="es-EC" smtClean="0"/>
              <a:t>‹Nº›</a:t>
            </a:fld>
            <a:endParaRPr lang="es-EC"/>
          </a:p>
        </p:txBody>
      </p:sp>
    </p:spTree>
    <p:extLst>
      <p:ext uri="{BB962C8B-B14F-4D97-AF65-F5344CB8AC3E}">
        <p14:creationId xmlns:p14="http://schemas.microsoft.com/office/powerpoint/2010/main" val="201893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AF44A6-A2CF-472E-8B11-7BA568E7BB7A}"/>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78DA3994-E709-473A-8D74-2CA546668DF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6CD9C026-7FB8-4D23-86BC-A5EC65728AB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A4CCD9C2-3E58-4F1C-AFB6-E0EBA121BECA}"/>
              </a:ext>
            </a:extLst>
          </p:cNvPr>
          <p:cNvSpPr>
            <a:spLocks noGrp="1"/>
          </p:cNvSpPr>
          <p:nvPr>
            <p:ph type="dt" sz="half" idx="10"/>
          </p:nvPr>
        </p:nvSpPr>
        <p:spPr/>
        <p:txBody>
          <a:bodyPr/>
          <a:lstStyle/>
          <a:p>
            <a:fld id="{7C66A404-454E-4812-8E51-8A5E1407DBAC}" type="datetimeFigureOut">
              <a:rPr lang="es-EC" smtClean="0"/>
              <a:t>3/12/2021</a:t>
            </a:fld>
            <a:endParaRPr lang="es-EC"/>
          </a:p>
        </p:txBody>
      </p:sp>
      <p:sp>
        <p:nvSpPr>
          <p:cNvPr id="6" name="Marcador de pie de página 5">
            <a:extLst>
              <a:ext uri="{FF2B5EF4-FFF2-40B4-BE49-F238E27FC236}">
                <a16:creationId xmlns:a16="http://schemas.microsoft.com/office/drawing/2014/main" id="{3E6F9108-728F-4A3D-9FC9-A8244E511457}"/>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0AE26CF9-500B-47E9-9936-35847CB91798}"/>
              </a:ext>
            </a:extLst>
          </p:cNvPr>
          <p:cNvSpPr>
            <a:spLocks noGrp="1"/>
          </p:cNvSpPr>
          <p:nvPr>
            <p:ph type="sldNum" sz="quarter" idx="12"/>
          </p:nvPr>
        </p:nvSpPr>
        <p:spPr/>
        <p:txBody>
          <a:bodyPr/>
          <a:lstStyle/>
          <a:p>
            <a:fld id="{16DE3320-D078-475E-B561-3B3EE7E462DC}" type="slidenum">
              <a:rPr lang="es-EC" smtClean="0"/>
              <a:t>‹Nº›</a:t>
            </a:fld>
            <a:endParaRPr lang="es-EC"/>
          </a:p>
        </p:txBody>
      </p:sp>
    </p:spTree>
    <p:extLst>
      <p:ext uri="{BB962C8B-B14F-4D97-AF65-F5344CB8AC3E}">
        <p14:creationId xmlns:p14="http://schemas.microsoft.com/office/powerpoint/2010/main" val="1795982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6062BC-5D79-49BB-9733-938AAD5E465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139EB661-005B-450F-BD38-80A1DD52F1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936D166-9BBC-4F8D-A97E-8DA57F5113E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EA3EE867-4002-46C4-ACCE-C8F3E720EB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E00F5FC-9633-4DDA-A9F0-2721AD7376B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F1DA1F7D-27F8-40B2-B763-759B71C59DB6}"/>
              </a:ext>
            </a:extLst>
          </p:cNvPr>
          <p:cNvSpPr>
            <a:spLocks noGrp="1"/>
          </p:cNvSpPr>
          <p:nvPr>
            <p:ph type="dt" sz="half" idx="10"/>
          </p:nvPr>
        </p:nvSpPr>
        <p:spPr/>
        <p:txBody>
          <a:bodyPr/>
          <a:lstStyle/>
          <a:p>
            <a:fld id="{7C66A404-454E-4812-8E51-8A5E1407DBAC}" type="datetimeFigureOut">
              <a:rPr lang="es-EC" smtClean="0"/>
              <a:t>3/12/2021</a:t>
            </a:fld>
            <a:endParaRPr lang="es-EC"/>
          </a:p>
        </p:txBody>
      </p:sp>
      <p:sp>
        <p:nvSpPr>
          <p:cNvPr id="8" name="Marcador de pie de página 7">
            <a:extLst>
              <a:ext uri="{FF2B5EF4-FFF2-40B4-BE49-F238E27FC236}">
                <a16:creationId xmlns:a16="http://schemas.microsoft.com/office/drawing/2014/main" id="{669CFE0C-C02B-49D9-BC2A-69CC69FB25F5}"/>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09974BD6-8CEB-487F-B3D7-FD08174E771D}"/>
              </a:ext>
            </a:extLst>
          </p:cNvPr>
          <p:cNvSpPr>
            <a:spLocks noGrp="1"/>
          </p:cNvSpPr>
          <p:nvPr>
            <p:ph type="sldNum" sz="quarter" idx="12"/>
          </p:nvPr>
        </p:nvSpPr>
        <p:spPr/>
        <p:txBody>
          <a:bodyPr/>
          <a:lstStyle/>
          <a:p>
            <a:fld id="{16DE3320-D078-475E-B561-3B3EE7E462DC}" type="slidenum">
              <a:rPr lang="es-EC" smtClean="0"/>
              <a:t>‹Nº›</a:t>
            </a:fld>
            <a:endParaRPr lang="es-EC"/>
          </a:p>
        </p:txBody>
      </p:sp>
    </p:spTree>
    <p:extLst>
      <p:ext uri="{BB962C8B-B14F-4D97-AF65-F5344CB8AC3E}">
        <p14:creationId xmlns:p14="http://schemas.microsoft.com/office/powerpoint/2010/main" val="643511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8B0D13-623E-41AC-93AF-FF20BDEE0BF0}"/>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FD5E54AB-84A8-427F-A95C-88A5DC7DB1D8}"/>
              </a:ext>
            </a:extLst>
          </p:cNvPr>
          <p:cNvSpPr>
            <a:spLocks noGrp="1"/>
          </p:cNvSpPr>
          <p:nvPr>
            <p:ph type="dt" sz="half" idx="10"/>
          </p:nvPr>
        </p:nvSpPr>
        <p:spPr/>
        <p:txBody>
          <a:bodyPr/>
          <a:lstStyle/>
          <a:p>
            <a:fld id="{7C66A404-454E-4812-8E51-8A5E1407DBAC}" type="datetimeFigureOut">
              <a:rPr lang="es-EC" smtClean="0"/>
              <a:t>3/12/2021</a:t>
            </a:fld>
            <a:endParaRPr lang="es-EC"/>
          </a:p>
        </p:txBody>
      </p:sp>
      <p:sp>
        <p:nvSpPr>
          <p:cNvPr id="4" name="Marcador de pie de página 3">
            <a:extLst>
              <a:ext uri="{FF2B5EF4-FFF2-40B4-BE49-F238E27FC236}">
                <a16:creationId xmlns:a16="http://schemas.microsoft.com/office/drawing/2014/main" id="{1A63EE49-32EE-4A14-A688-09A05F0A27FE}"/>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3DF2ACA3-EE6E-4A68-AFB5-15B6DCAEC162}"/>
              </a:ext>
            </a:extLst>
          </p:cNvPr>
          <p:cNvSpPr>
            <a:spLocks noGrp="1"/>
          </p:cNvSpPr>
          <p:nvPr>
            <p:ph type="sldNum" sz="quarter" idx="12"/>
          </p:nvPr>
        </p:nvSpPr>
        <p:spPr/>
        <p:txBody>
          <a:bodyPr/>
          <a:lstStyle/>
          <a:p>
            <a:fld id="{16DE3320-D078-475E-B561-3B3EE7E462DC}" type="slidenum">
              <a:rPr lang="es-EC" smtClean="0"/>
              <a:t>‹Nº›</a:t>
            </a:fld>
            <a:endParaRPr lang="es-EC"/>
          </a:p>
        </p:txBody>
      </p:sp>
    </p:spTree>
    <p:extLst>
      <p:ext uri="{BB962C8B-B14F-4D97-AF65-F5344CB8AC3E}">
        <p14:creationId xmlns:p14="http://schemas.microsoft.com/office/powerpoint/2010/main" val="2397415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DD5D2C1-A95D-4F8D-9334-644D023DD4C4}"/>
              </a:ext>
            </a:extLst>
          </p:cNvPr>
          <p:cNvSpPr>
            <a:spLocks noGrp="1"/>
          </p:cNvSpPr>
          <p:nvPr>
            <p:ph type="dt" sz="half" idx="10"/>
          </p:nvPr>
        </p:nvSpPr>
        <p:spPr/>
        <p:txBody>
          <a:bodyPr/>
          <a:lstStyle/>
          <a:p>
            <a:fld id="{7C66A404-454E-4812-8E51-8A5E1407DBAC}" type="datetimeFigureOut">
              <a:rPr lang="es-EC" smtClean="0"/>
              <a:t>3/12/2021</a:t>
            </a:fld>
            <a:endParaRPr lang="es-EC"/>
          </a:p>
        </p:txBody>
      </p:sp>
      <p:sp>
        <p:nvSpPr>
          <p:cNvPr id="3" name="Marcador de pie de página 2">
            <a:extLst>
              <a:ext uri="{FF2B5EF4-FFF2-40B4-BE49-F238E27FC236}">
                <a16:creationId xmlns:a16="http://schemas.microsoft.com/office/drawing/2014/main" id="{84D2460E-5847-4BD2-8D82-0D6835EE0F67}"/>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61CB8CCD-0140-4E19-8B23-C176B2C09496}"/>
              </a:ext>
            </a:extLst>
          </p:cNvPr>
          <p:cNvSpPr>
            <a:spLocks noGrp="1"/>
          </p:cNvSpPr>
          <p:nvPr>
            <p:ph type="sldNum" sz="quarter" idx="12"/>
          </p:nvPr>
        </p:nvSpPr>
        <p:spPr/>
        <p:txBody>
          <a:bodyPr/>
          <a:lstStyle/>
          <a:p>
            <a:fld id="{16DE3320-D078-475E-B561-3B3EE7E462DC}" type="slidenum">
              <a:rPr lang="es-EC" smtClean="0"/>
              <a:t>‹Nº›</a:t>
            </a:fld>
            <a:endParaRPr lang="es-EC"/>
          </a:p>
        </p:txBody>
      </p:sp>
    </p:spTree>
    <p:extLst>
      <p:ext uri="{BB962C8B-B14F-4D97-AF65-F5344CB8AC3E}">
        <p14:creationId xmlns:p14="http://schemas.microsoft.com/office/powerpoint/2010/main" val="4269337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328D91-478A-4061-BD3A-5C2612E5A59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73F3BFF5-7FB9-4430-9DFE-DCC1ACBD29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04E184DE-8972-4F2D-AD47-1FD188137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C12216C-C53F-463C-902F-A643B9B960DF}"/>
              </a:ext>
            </a:extLst>
          </p:cNvPr>
          <p:cNvSpPr>
            <a:spLocks noGrp="1"/>
          </p:cNvSpPr>
          <p:nvPr>
            <p:ph type="dt" sz="half" idx="10"/>
          </p:nvPr>
        </p:nvSpPr>
        <p:spPr/>
        <p:txBody>
          <a:bodyPr/>
          <a:lstStyle/>
          <a:p>
            <a:fld id="{7C66A404-454E-4812-8E51-8A5E1407DBAC}" type="datetimeFigureOut">
              <a:rPr lang="es-EC" smtClean="0"/>
              <a:t>3/12/2021</a:t>
            </a:fld>
            <a:endParaRPr lang="es-EC"/>
          </a:p>
        </p:txBody>
      </p:sp>
      <p:sp>
        <p:nvSpPr>
          <p:cNvPr id="6" name="Marcador de pie de página 5">
            <a:extLst>
              <a:ext uri="{FF2B5EF4-FFF2-40B4-BE49-F238E27FC236}">
                <a16:creationId xmlns:a16="http://schemas.microsoft.com/office/drawing/2014/main" id="{3FF8DC84-7215-4D56-AF89-7E369C0D699E}"/>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C90CB947-4033-4272-A5FD-4F64154FE331}"/>
              </a:ext>
            </a:extLst>
          </p:cNvPr>
          <p:cNvSpPr>
            <a:spLocks noGrp="1"/>
          </p:cNvSpPr>
          <p:nvPr>
            <p:ph type="sldNum" sz="quarter" idx="12"/>
          </p:nvPr>
        </p:nvSpPr>
        <p:spPr/>
        <p:txBody>
          <a:bodyPr/>
          <a:lstStyle/>
          <a:p>
            <a:fld id="{16DE3320-D078-475E-B561-3B3EE7E462DC}" type="slidenum">
              <a:rPr lang="es-EC" smtClean="0"/>
              <a:t>‹Nº›</a:t>
            </a:fld>
            <a:endParaRPr lang="es-EC"/>
          </a:p>
        </p:txBody>
      </p:sp>
    </p:spTree>
    <p:extLst>
      <p:ext uri="{BB962C8B-B14F-4D97-AF65-F5344CB8AC3E}">
        <p14:creationId xmlns:p14="http://schemas.microsoft.com/office/powerpoint/2010/main" val="2070796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430CF0-B1C8-4A5E-A9DA-44F7BB82A80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5342263E-8B58-4508-B324-D82FC990A0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8B1811DE-D211-4932-91EE-C7E03B829D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F0C1EBA-3E3C-4C1C-A4AE-9F7DE2FBD6E9}"/>
              </a:ext>
            </a:extLst>
          </p:cNvPr>
          <p:cNvSpPr>
            <a:spLocks noGrp="1"/>
          </p:cNvSpPr>
          <p:nvPr>
            <p:ph type="dt" sz="half" idx="10"/>
          </p:nvPr>
        </p:nvSpPr>
        <p:spPr/>
        <p:txBody>
          <a:bodyPr/>
          <a:lstStyle/>
          <a:p>
            <a:fld id="{7C66A404-454E-4812-8E51-8A5E1407DBAC}" type="datetimeFigureOut">
              <a:rPr lang="es-EC" smtClean="0"/>
              <a:t>3/12/2021</a:t>
            </a:fld>
            <a:endParaRPr lang="es-EC"/>
          </a:p>
        </p:txBody>
      </p:sp>
      <p:sp>
        <p:nvSpPr>
          <p:cNvPr id="6" name="Marcador de pie de página 5">
            <a:extLst>
              <a:ext uri="{FF2B5EF4-FFF2-40B4-BE49-F238E27FC236}">
                <a16:creationId xmlns:a16="http://schemas.microsoft.com/office/drawing/2014/main" id="{6A32197C-65DE-40BE-A6C5-6A5FA46DF460}"/>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04BDF160-C998-4BE2-8BCD-27B788890102}"/>
              </a:ext>
            </a:extLst>
          </p:cNvPr>
          <p:cNvSpPr>
            <a:spLocks noGrp="1"/>
          </p:cNvSpPr>
          <p:nvPr>
            <p:ph type="sldNum" sz="quarter" idx="12"/>
          </p:nvPr>
        </p:nvSpPr>
        <p:spPr/>
        <p:txBody>
          <a:bodyPr/>
          <a:lstStyle/>
          <a:p>
            <a:fld id="{16DE3320-D078-475E-B561-3B3EE7E462DC}" type="slidenum">
              <a:rPr lang="es-EC" smtClean="0"/>
              <a:t>‹Nº›</a:t>
            </a:fld>
            <a:endParaRPr lang="es-EC"/>
          </a:p>
        </p:txBody>
      </p:sp>
    </p:spTree>
    <p:extLst>
      <p:ext uri="{BB962C8B-B14F-4D97-AF65-F5344CB8AC3E}">
        <p14:creationId xmlns:p14="http://schemas.microsoft.com/office/powerpoint/2010/main" val="1438421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1B2F4EC-F76A-4EA4-839E-41380D2649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36C647A6-4581-4AAF-87AD-24B671524D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263A359B-AA51-4160-9800-8509958164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66A404-454E-4812-8E51-8A5E1407DBAC}" type="datetimeFigureOut">
              <a:rPr lang="es-EC" smtClean="0"/>
              <a:t>3/12/2021</a:t>
            </a:fld>
            <a:endParaRPr lang="es-EC"/>
          </a:p>
        </p:txBody>
      </p:sp>
      <p:sp>
        <p:nvSpPr>
          <p:cNvPr id="5" name="Marcador de pie de página 4">
            <a:extLst>
              <a:ext uri="{FF2B5EF4-FFF2-40B4-BE49-F238E27FC236}">
                <a16:creationId xmlns:a16="http://schemas.microsoft.com/office/drawing/2014/main" id="{53D06C6A-AA2F-48B5-A7D6-854EE2A4D8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3D848CC7-46F7-4B8C-AABB-B4BE8FD7CE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DE3320-D078-475E-B561-3B3EE7E462DC}" type="slidenum">
              <a:rPr lang="es-EC" smtClean="0"/>
              <a:t>‹Nº›</a:t>
            </a:fld>
            <a:endParaRPr lang="es-EC"/>
          </a:p>
        </p:txBody>
      </p:sp>
    </p:spTree>
    <p:extLst>
      <p:ext uri="{BB962C8B-B14F-4D97-AF65-F5344CB8AC3E}">
        <p14:creationId xmlns:p14="http://schemas.microsoft.com/office/powerpoint/2010/main" val="3517706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archive.ipcc.ch/organization/organization.shtml" TargetMode="External"/><Relationship Id="rId2" Type="http://schemas.openxmlformats.org/officeDocument/2006/relationships/hyperlink" Target="https://unfccc.int/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offset.climateneutralnow.org/footprintcal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3A25D70-4A55-4F72-B9C5-A69CDBF4D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4957100-6D8B-4161-9F2F-C0A949EC84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Rectangle 11">
            <a:extLst>
              <a:ext uri="{FF2B5EF4-FFF2-40B4-BE49-F238E27FC236}">
                <a16:creationId xmlns:a16="http://schemas.microsoft.com/office/drawing/2014/main" id="{0BD8B065-EE51-4AE2-A94C-86249998F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72460A1-4F93-4381-A79A-FF3FE8D1D2FD}"/>
              </a:ext>
            </a:extLst>
          </p:cNvPr>
          <p:cNvSpPr>
            <a:spLocks noGrp="1"/>
          </p:cNvSpPr>
          <p:nvPr>
            <p:ph type="ctrTitle"/>
          </p:nvPr>
        </p:nvSpPr>
        <p:spPr>
          <a:xfrm>
            <a:off x="3371787" y="1741337"/>
            <a:ext cx="5448730" cy="2387918"/>
          </a:xfrm>
        </p:spPr>
        <p:txBody>
          <a:bodyPr anchor="b">
            <a:normAutofit/>
          </a:bodyPr>
          <a:lstStyle/>
          <a:p>
            <a:r>
              <a:rPr lang="es-EC" dirty="0">
                <a:solidFill>
                  <a:schemeClr val="tx2"/>
                </a:solidFill>
              </a:rPr>
              <a:t>Taller </a:t>
            </a:r>
          </a:p>
        </p:txBody>
      </p:sp>
      <p:sp>
        <p:nvSpPr>
          <p:cNvPr id="3" name="Subtítulo 2">
            <a:extLst>
              <a:ext uri="{FF2B5EF4-FFF2-40B4-BE49-F238E27FC236}">
                <a16:creationId xmlns:a16="http://schemas.microsoft.com/office/drawing/2014/main" id="{B78930A9-801A-4357-B925-C9C01DC5CBFE}"/>
              </a:ext>
            </a:extLst>
          </p:cNvPr>
          <p:cNvSpPr>
            <a:spLocks noGrp="1"/>
          </p:cNvSpPr>
          <p:nvPr>
            <p:ph type="subTitle" idx="1"/>
          </p:nvPr>
        </p:nvSpPr>
        <p:spPr>
          <a:xfrm>
            <a:off x="3371161" y="4200522"/>
            <a:ext cx="5449982" cy="682079"/>
          </a:xfrm>
        </p:spPr>
        <p:txBody>
          <a:bodyPr>
            <a:noAutofit/>
          </a:bodyPr>
          <a:lstStyle/>
          <a:p>
            <a:r>
              <a:rPr lang="es-EC" dirty="0">
                <a:solidFill>
                  <a:schemeClr val="tx2"/>
                </a:solidFill>
              </a:rPr>
              <a:t>Objetivo identificar los esfuerzos para mitigar los efectos del cambio climático mediante la búsqueda de medios relacionados</a:t>
            </a:r>
          </a:p>
        </p:txBody>
      </p:sp>
      <p:grpSp>
        <p:nvGrpSpPr>
          <p:cNvPr id="14" name="Group 13">
            <a:extLst>
              <a:ext uri="{FF2B5EF4-FFF2-40B4-BE49-F238E27FC236}">
                <a16:creationId xmlns:a16="http://schemas.microsoft.com/office/drawing/2014/main" id="{18999293-B054-4B57-A26F-D04C2BB113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43336"/>
            <a:ext cx="5163047" cy="2657478"/>
            <a:chOff x="6867015" y="-1"/>
            <a:chExt cx="5324985" cy="3251912"/>
          </a:xfrm>
          <a:solidFill>
            <a:schemeClr val="bg1">
              <a:alpha val="30000"/>
            </a:schemeClr>
          </a:solidFill>
        </p:grpSpPr>
        <p:sp>
          <p:nvSpPr>
            <p:cNvPr id="15" name="Freeform: Shape 14">
              <a:extLst>
                <a:ext uri="{FF2B5EF4-FFF2-40B4-BE49-F238E27FC236}">
                  <a16:creationId xmlns:a16="http://schemas.microsoft.com/office/drawing/2014/main" id="{5E505D8A-F41A-450D-A648-E77DF6B8D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2BD6DCE-6A81-4F34-9958-67B578EA16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C462BE8-CD72-48CF-8A7B-C716D2B99E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C2CDB70-40F1-4D00-8F17-A532E732E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761945C4-D997-42F3-B59A-984CF00667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1" name="Freeform: Shape 20">
              <a:extLst>
                <a:ext uri="{FF2B5EF4-FFF2-40B4-BE49-F238E27FC236}">
                  <a16:creationId xmlns:a16="http://schemas.microsoft.com/office/drawing/2014/main" id="{4651FE4A-9487-43BE-A388-134535743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F44B0EF3-9992-4B95-8A43-6206B3FC3F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41B1C1F-C2FE-4C47-9D74-ADB9B53F4B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4" name="Freeform: Shape 23">
              <a:extLst>
                <a:ext uri="{FF2B5EF4-FFF2-40B4-BE49-F238E27FC236}">
                  <a16:creationId xmlns:a16="http://schemas.microsoft.com/office/drawing/2014/main" id="{1048177B-A49E-4E24-9007-07A0EDD6A2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524218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8922B2-D7D2-4AEA-BE29-084A8D472B98}"/>
              </a:ext>
            </a:extLst>
          </p:cNvPr>
          <p:cNvSpPr>
            <a:spLocks noGrp="1"/>
          </p:cNvSpPr>
          <p:nvPr>
            <p:ph type="title"/>
          </p:nvPr>
        </p:nvSpPr>
        <p:spPr/>
        <p:txBody>
          <a:bodyPr/>
          <a:lstStyle/>
          <a:p>
            <a:r>
              <a:rPr lang="es-EC" dirty="0"/>
              <a:t>Nombre de integrantes que participan</a:t>
            </a:r>
          </a:p>
        </p:txBody>
      </p:sp>
      <p:sp>
        <p:nvSpPr>
          <p:cNvPr id="3" name="Marcador de contenido 2">
            <a:extLst>
              <a:ext uri="{FF2B5EF4-FFF2-40B4-BE49-F238E27FC236}">
                <a16:creationId xmlns:a16="http://schemas.microsoft.com/office/drawing/2014/main" id="{82F5CC63-ABF2-41DB-B88C-4125D03E21E0}"/>
              </a:ext>
            </a:extLst>
          </p:cNvPr>
          <p:cNvSpPr>
            <a:spLocks noGrp="1"/>
          </p:cNvSpPr>
          <p:nvPr>
            <p:ph idx="1"/>
          </p:nvPr>
        </p:nvSpPr>
        <p:spPr/>
        <p:txBody>
          <a:bodyPr/>
          <a:lstStyle/>
          <a:p>
            <a:endParaRPr lang="es-EC"/>
          </a:p>
        </p:txBody>
      </p:sp>
    </p:spTree>
    <p:extLst>
      <p:ext uri="{BB962C8B-B14F-4D97-AF65-F5344CB8AC3E}">
        <p14:creationId xmlns:p14="http://schemas.microsoft.com/office/powerpoint/2010/main" val="54831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86142D-7187-4898-8910-745E034F3F98}"/>
              </a:ext>
            </a:extLst>
          </p:cNvPr>
          <p:cNvSpPr>
            <a:spLocks noGrp="1"/>
          </p:cNvSpPr>
          <p:nvPr>
            <p:ph type="title"/>
          </p:nvPr>
        </p:nvSpPr>
        <p:spPr/>
        <p:txBody>
          <a:bodyPr/>
          <a:lstStyle/>
          <a:p>
            <a:r>
              <a:rPr lang="es-EC" dirty="0"/>
              <a:t>Identificar información. Tarea en equipo</a:t>
            </a:r>
          </a:p>
        </p:txBody>
      </p:sp>
      <p:sp>
        <p:nvSpPr>
          <p:cNvPr id="3" name="Marcador de contenido 2">
            <a:extLst>
              <a:ext uri="{FF2B5EF4-FFF2-40B4-BE49-F238E27FC236}">
                <a16:creationId xmlns:a16="http://schemas.microsoft.com/office/drawing/2014/main" id="{BCC827D7-EF48-4C5B-A85F-257E61042AFE}"/>
              </a:ext>
            </a:extLst>
          </p:cNvPr>
          <p:cNvSpPr>
            <a:spLocks noGrp="1"/>
          </p:cNvSpPr>
          <p:nvPr>
            <p:ph idx="1"/>
          </p:nvPr>
        </p:nvSpPr>
        <p:spPr/>
        <p:txBody>
          <a:bodyPr>
            <a:normAutofit fontScale="92500" lnSpcReduction="10000"/>
          </a:bodyPr>
          <a:lstStyle/>
          <a:p>
            <a:pPr marL="514350" indent="-514350">
              <a:buAutoNum type="arabicPeriod"/>
            </a:pPr>
            <a:r>
              <a:rPr lang="es-EC" dirty="0"/>
              <a:t>Vaya a la pagina </a:t>
            </a:r>
            <a:r>
              <a:rPr lang="es-EC" dirty="0">
                <a:hlinkClick r:id="rId2"/>
              </a:rPr>
              <a:t>https://unfccc.int/es</a:t>
            </a:r>
            <a:r>
              <a:rPr lang="es-EC" dirty="0"/>
              <a:t> , busque el objetivo de la CMNUCC y péguelo aquí</a:t>
            </a:r>
          </a:p>
          <a:p>
            <a:pPr marL="514350" indent="-514350">
              <a:buFont typeface="Arial" panose="020B0604020202020204" pitchFamily="34" charset="0"/>
              <a:buAutoNum type="arabicPeriod"/>
            </a:pPr>
            <a:r>
              <a:rPr lang="es-EC" dirty="0"/>
              <a:t>¿Cual es el objetivo del acuerdo de París?</a:t>
            </a:r>
          </a:p>
          <a:p>
            <a:pPr marL="514350" indent="-514350">
              <a:buAutoNum type="arabicPeriod"/>
            </a:pPr>
            <a:r>
              <a:rPr lang="es-EC" dirty="0"/>
              <a:t>Pregunta de reflexión… Por qué es importante no sobrepasar esos 2 grados ?</a:t>
            </a:r>
          </a:p>
          <a:p>
            <a:pPr marL="514350" indent="-514350">
              <a:buAutoNum type="arabicPeriod"/>
            </a:pPr>
            <a:r>
              <a:rPr lang="es-EC" dirty="0"/>
              <a:t>Mencione brevemente los 4 logros de la COP26 e o indique que elemento dejaría de usarse como fuente de energía de los acuerdos alcanzados en la COP 26  </a:t>
            </a:r>
          </a:p>
          <a:p>
            <a:pPr marL="514350" indent="-514350">
              <a:buFont typeface="Arial" panose="020B0604020202020204" pitchFamily="34" charset="0"/>
              <a:buAutoNum type="arabicPeriod"/>
            </a:pPr>
            <a:r>
              <a:rPr lang="es-EC" dirty="0"/>
              <a:t>Vaya a la página </a:t>
            </a:r>
            <a:r>
              <a:rPr lang="en-US" dirty="0">
                <a:hlinkClick r:id="rId3"/>
              </a:rPr>
              <a:t>IPCC - Intergovernmental Panel on Climate Change</a:t>
            </a:r>
            <a:r>
              <a:rPr lang="en-US" dirty="0"/>
              <a:t> y </a:t>
            </a:r>
            <a:r>
              <a:rPr lang="en-US" dirty="0" err="1"/>
              <a:t>sintetice</a:t>
            </a:r>
            <a:r>
              <a:rPr lang="en-US" dirty="0"/>
              <a:t> </a:t>
            </a:r>
            <a:r>
              <a:rPr lang="en-US" dirty="0" err="1"/>
              <a:t>cuál</a:t>
            </a:r>
            <a:r>
              <a:rPr lang="en-US" dirty="0"/>
              <a:t> es el </a:t>
            </a:r>
            <a:r>
              <a:rPr lang="en-US" dirty="0" err="1"/>
              <a:t>objetivo</a:t>
            </a:r>
            <a:r>
              <a:rPr lang="en-US" dirty="0"/>
              <a:t> de la IPCC</a:t>
            </a:r>
          </a:p>
          <a:p>
            <a:pPr marL="457200" lvl="1" indent="0">
              <a:buNone/>
            </a:pPr>
            <a:r>
              <a:rPr lang="en-US" dirty="0" err="1"/>
              <a:t>Esta</a:t>
            </a:r>
            <a:r>
              <a:rPr lang="en-US" dirty="0"/>
              <a:t> </a:t>
            </a:r>
            <a:r>
              <a:rPr lang="en-US" dirty="0" err="1"/>
              <a:t>tarea</a:t>
            </a:r>
            <a:r>
              <a:rPr lang="en-US" dirty="0"/>
              <a:t> </a:t>
            </a:r>
            <a:r>
              <a:rPr lang="en-US" dirty="0" err="1"/>
              <a:t>grupal</a:t>
            </a:r>
            <a:r>
              <a:rPr lang="en-US" dirty="0"/>
              <a:t> se </a:t>
            </a:r>
            <a:r>
              <a:rPr lang="en-US" dirty="0" err="1"/>
              <a:t>solicitará</a:t>
            </a:r>
            <a:r>
              <a:rPr lang="en-US" dirty="0"/>
              <a:t> </a:t>
            </a:r>
            <a:r>
              <a:rPr lang="en-US" dirty="0" err="1"/>
              <a:t>en</a:t>
            </a:r>
            <a:r>
              <a:rPr lang="en-US" dirty="0"/>
              <a:t> </a:t>
            </a:r>
            <a:r>
              <a:rPr lang="en-US" dirty="0" err="1"/>
              <a:t>el</a:t>
            </a:r>
            <a:r>
              <a:rPr lang="en-US" dirty="0"/>
              <a:t> aula virtual</a:t>
            </a:r>
            <a:endParaRPr lang="es-EC" dirty="0"/>
          </a:p>
          <a:p>
            <a:pPr marL="0" indent="0">
              <a:buNone/>
            </a:pPr>
            <a:endParaRPr lang="es-EC" dirty="0"/>
          </a:p>
        </p:txBody>
      </p:sp>
    </p:spTree>
    <p:extLst>
      <p:ext uri="{BB962C8B-B14F-4D97-AF65-F5344CB8AC3E}">
        <p14:creationId xmlns:p14="http://schemas.microsoft.com/office/powerpoint/2010/main" val="523080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F22D1D-3848-4A03-942A-80B55F9521D1}"/>
              </a:ext>
            </a:extLst>
          </p:cNvPr>
          <p:cNvSpPr>
            <a:spLocks noGrp="1"/>
          </p:cNvSpPr>
          <p:nvPr>
            <p:ph type="title"/>
          </p:nvPr>
        </p:nvSpPr>
        <p:spPr/>
        <p:txBody>
          <a:bodyPr/>
          <a:lstStyle/>
          <a:p>
            <a:r>
              <a:rPr lang="es-EC" dirty="0"/>
              <a:t>Trabajo </a:t>
            </a:r>
            <a:r>
              <a:rPr lang="es-EC" dirty="0" err="1"/>
              <a:t>individual.Calculando</a:t>
            </a:r>
            <a:r>
              <a:rPr lang="es-EC" dirty="0"/>
              <a:t> su huella de carbono</a:t>
            </a:r>
          </a:p>
        </p:txBody>
      </p:sp>
      <p:sp>
        <p:nvSpPr>
          <p:cNvPr id="3" name="Marcador de contenido 2">
            <a:extLst>
              <a:ext uri="{FF2B5EF4-FFF2-40B4-BE49-F238E27FC236}">
                <a16:creationId xmlns:a16="http://schemas.microsoft.com/office/drawing/2014/main" id="{B3E4805E-3FA6-4658-8769-A5FD596EDF43}"/>
              </a:ext>
            </a:extLst>
          </p:cNvPr>
          <p:cNvSpPr>
            <a:spLocks noGrp="1"/>
          </p:cNvSpPr>
          <p:nvPr>
            <p:ph idx="1"/>
          </p:nvPr>
        </p:nvSpPr>
        <p:spPr/>
        <p:txBody>
          <a:bodyPr/>
          <a:lstStyle/>
          <a:p>
            <a:r>
              <a:rPr lang="es-EC" dirty="0"/>
              <a:t>Deben realizarlo de forma individual y deben ir al sitio </a:t>
            </a:r>
            <a:r>
              <a:rPr lang="es-EC" dirty="0">
                <a:hlinkClick r:id="rId2"/>
              </a:rPr>
              <a:t>https://offset.climateneutralnow.org/footprintcalc</a:t>
            </a:r>
            <a:endParaRPr lang="es-EC" dirty="0"/>
          </a:p>
          <a:p>
            <a:r>
              <a:rPr lang="es-EC" dirty="0"/>
              <a:t>Reportar de forma individual los valores obtenidos, pegue una captura de imagen del resultado.</a:t>
            </a:r>
          </a:p>
          <a:p>
            <a:r>
              <a:rPr lang="es-EC" dirty="0"/>
              <a:t>De forma individual genere un plan de acción para reducir su huella. Pueden debatir de forma general un plan identificando que acciones pueden hacer para reducir, pero se presenta de forma individual.</a:t>
            </a:r>
          </a:p>
          <a:p>
            <a:r>
              <a:rPr lang="es-EC" dirty="0"/>
              <a:t>Esta tarea se solicitará de forma individual en el aula virtual</a:t>
            </a:r>
          </a:p>
        </p:txBody>
      </p:sp>
    </p:spTree>
    <p:extLst>
      <p:ext uri="{BB962C8B-B14F-4D97-AF65-F5344CB8AC3E}">
        <p14:creationId xmlns:p14="http://schemas.microsoft.com/office/powerpoint/2010/main" val="585409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ED4932-C8E5-4061-BFD5-E09B13025BCB}"/>
              </a:ext>
            </a:extLst>
          </p:cNvPr>
          <p:cNvSpPr>
            <a:spLocks noGrp="1"/>
          </p:cNvSpPr>
          <p:nvPr>
            <p:ph type="title"/>
          </p:nvPr>
        </p:nvSpPr>
        <p:spPr/>
        <p:txBody>
          <a:bodyPr/>
          <a:lstStyle/>
          <a:p>
            <a:r>
              <a:rPr lang="es-EC" dirty="0"/>
              <a:t>Integrante:</a:t>
            </a:r>
          </a:p>
        </p:txBody>
      </p:sp>
      <p:sp>
        <p:nvSpPr>
          <p:cNvPr id="3" name="Marcador de contenido 2">
            <a:extLst>
              <a:ext uri="{FF2B5EF4-FFF2-40B4-BE49-F238E27FC236}">
                <a16:creationId xmlns:a16="http://schemas.microsoft.com/office/drawing/2014/main" id="{B0D362DD-BE4E-46CB-816D-9F9901C93CD1}"/>
              </a:ext>
            </a:extLst>
          </p:cNvPr>
          <p:cNvSpPr>
            <a:spLocks noGrp="1"/>
          </p:cNvSpPr>
          <p:nvPr>
            <p:ph idx="1"/>
          </p:nvPr>
        </p:nvSpPr>
        <p:spPr/>
        <p:txBody>
          <a:bodyPr/>
          <a:lstStyle/>
          <a:p>
            <a:r>
              <a:rPr lang="es-EC" dirty="0"/>
              <a:t>Emisiones de CO2 equivalente:</a:t>
            </a:r>
          </a:p>
          <a:p>
            <a:r>
              <a:rPr lang="es-EC" dirty="0"/>
              <a:t>Elabore su plan de reducción </a:t>
            </a:r>
          </a:p>
        </p:txBody>
      </p:sp>
    </p:spTree>
    <p:extLst>
      <p:ext uri="{BB962C8B-B14F-4D97-AF65-F5344CB8AC3E}">
        <p14:creationId xmlns:p14="http://schemas.microsoft.com/office/powerpoint/2010/main" val="224053281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01D20D8E2EC2C64FAB01FDB1B07E2103" ma:contentTypeVersion="13" ma:contentTypeDescription="Crear nuevo documento." ma:contentTypeScope="" ma:versionID="3f31282e44e3b47bc759cec123d60f4b">
  <xsd:schema xmlns:xsd="http://www.w3.org/2001/XMLSchema" xmlns:xs="http://www.w3.org/2001/XMLSchema" xmlns:p="http://schemas.microsoft.com/office/2006/metadata/properties" xmlns:ns3="83e2858c-32b9-4904-903c-665586996159" xmlns:ns4="cacaf58c-6348-4a3e-bc2c-892dddeeaacc" targetNamespace="http://schemas.microsoft.com/office/2006/metadata/properties" ma:root="true" ma:fieldsID="f9817fc331c9d1c4525bfdebb505a5ab" ns3:_="" ns4:_="">
    <xsd:import namespace="83e2858c-32b9-4904-903c-665586996159"/>
    <xsd:import namespace="cacaf58c-6348-4a3e-bc2c-892dddeeaac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e2858c-32b9-4904-903c-665586996159"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description="" ma:internalName="SharedWithDetails" ma:readOnly="true">
      <xsd:simpleType>
        <xsd:restriction base="dms:Note">
          <xsd:maxLength value="255"/>
        </xsd:restriction>
      </xsd:simpleType>
    </xsd:element>
    <xsd:element name="SharingHintHash" ma:index="10" nillable="true" ma:displayName="Hash de la sugerencia para compartir"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caf58c-6348-4a3e-bc2c-892dddeeaac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D3FBBD-8C57-4FAA-84D1-710C970E449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3D2E930-3CE5-435E-8A3C-A3EE42266373}">
  <ds:schemaRefs>
    <ds:schemaRef ds:uri="http://schemas.microsoft.com/sharepoint/v3/contenttype/forms"/>
  </ds:schemaRefs>
</ds:datastoreItem>
</file>

<file path=customXml/itemProps3.xml><?xml version="1.0" encoding="utf-8"?>
<ds:datastoreItem xmlns:ds="http://schemas.openxmlformats.org/officeDocument/2006/customXml" ds:itemID="{EF56DFE5-51C8-4306-9F79-72A4D37849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e2858c-32b9-4904-903c-665586996159"/>
    <ds:schemaRef ds:uri="cacaf58c-6348-4a3e-bc2c-892dddeeaa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259</TotalTime>
  <Words>232</Words>
  <Application>Microsoft Office PowerPoint</Application>
  <PresentationFormat>Panorámica</PresentationFormat>
  <Paragraphs>18</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Tema de Office</vt:lpstr>
      <vt:lpstr>Taller </vt:lpstr>
      <vt:lpstr>Nombre de integrantes que participan</vt:lpstr>
      <vt:lpstr>Identificar información. Tarea en equipo</vt:lpstr>
      <vt:lpstr>Trabajo individual.Calculando su huella de carbono</vt:lpstr>
      <vt:lpstr>Integrante: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dc:title>
  <dc:creator>Diego Arturo Gallardo Polit</dc:creator>
  <cp:lastModifiedBy>Diego Arturo Gallardo Polit</cp:lastModifiedBy>
  <cp:revision>4</cp:revision>
  <dcterms:created xsi:type="dcterms:W3CDTF">2020-07-28T17:10:52Z</dcterms:created>
  <dcterms:modified xsi:type="dcterms:W3CDTF">2021-12-03T16:34:26Z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0x01010001D20D8E2EC2C64FAB01FDB1B07E2103</vt:lpwstr>
  </property>
</Properties>
</file>