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607463" cy="43205400"/>
  <p:notesSz cx="6858000" cy="9144000"/>
  <p:defaultTextStyle>
    <a:defPPr>
      <a:defRPr lang="es-ES"/>
    </a:defPPr>
    <a:lvl1pPr marL="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751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503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5254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7006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757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10509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2260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4012" algn="l" defTabSz="1851751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719">
          <p15:clr>
            <a:srgbClr val="A4A3A4"/>
          </p15:clr>
        </p15:guide>
        <p15:guide id="2" orient="horz" pos="448">
          <p15:clr>
            <a:srgbClr val="A4A3A4"/>
          </p15:clr>
        </p15:guide>
        <p15:guide id="3" pos="454">
          <p15:clr>
            <a:srgbClr val="A4A3A4"/>
          </p15:clr>
        </p15:guide>
        <p15:guide id="4" pos="13152">
          <p15:clr>
            <a:srgbClr val="A4A3A4"/>
          </p15:clr>
        </p15:guide>
        <p15:guide id="5" pos="12675">
          <p15:clr>
            <a:srgbClr val="A4A3A4"/>
          </p15:clr>
        </p15:guide>
        <p15:guide id="6" pos="904">
          <p15:clr>
            <a:srgbClr val="A4A3A4"/>
          </p15:clr>
        </p15:guide>
        <p15:guide id="7" pos="7026">
          <p15:clr>
            <a:srgbClr val="A4A3A4"/>
          </p15:clr>
        </p15:guide>
        <p15:guide id="8" pos="65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3981"/>
    <a:srgbClr val="604C78"/>
    <a:srgbClr val="E05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1"/>
    <p:restoredTop sz="94694"/>
  </p:normalViewPr>
  <p:slideViewPr>
    <p:cSldViewPr snapToGrid="0" snapToObjects="1">
      <p:cViewPr varScale="1">
        <p:scale>
          <a:sx n="19" d="100"/>
          <a:sy n="19" d="100"/>
        </p:scale>
        <p:origin x="4320" y="328"/>
      </p:cViewPr>
      <p:guideLst>
        <p:guide orient="horz" pos="26719"/>
        <p:guide orient="horz" pos="448"/>
        <p:guide pos="454"/>
        <p:guide pos="13152"/>
        <p:guide pos="12675"/>
        <p:guide pos="904"/>
        <p:guide pos="7026"/>
        <p:guide pos="6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560" y="13421680"/>
            <a:ext cx="18366344" cy="9261158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1120" y="24483060"/>
            <a:ext cx="15125224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5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59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5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17787" y="10901365"/>
            <a:ext cx="11486467" cy="232249028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54633" y="10901365"/>
            <a:ext cx="34103028" cy="232249028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6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03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840" y="27763473"/>
            <a:ext cx="18366344" cy="8581073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706840" y="18312295"/>
            <a:ext cx="18366344" cy="945117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75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50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525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700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75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105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22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401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7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54634" y="63507940"/>
            <a:ext cx="22792872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5707631" y="63507940"/>
            <a:ext cx="22796623" cy="17964245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9671212"/>
            <a:ext cx="954704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80373" y="13701713"/>
            <a:ext cx="954704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0976292" y="9671212"/>
            <a:ext cx="9550799" cy="403050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751" indent="0">
              <a:buNone/>
              <a:defRPr sz="8100" b="1"/>
            </a:lvl2pPr>
            <a:lvl3pPr marL="3703503" indent="0">
              <a:buNone/>
              <a:defRPr sz="7300" b="1"/>
            </a:lvl3pPr>
            <a:lvl4pPr marL="5555254" indent="0">
              <a:buNone/>
              <a:defRPr sz="6500" b="1"/>
            </a:lvl4pPr>
            <a:lvl5pPr marL="7407006" indent="0">
              <a:buNone/>
              <a:defRPr sz="6500" b="1"/>
            </a:lvl5pPr>
            <a:lvl6pPr marL="9258757" indent="0">
              <a:buNone/>
              <a:defRPr sz="6500" b="1"/>
            </a:lvl6pPr>
            <a:lvl7pPr marL="11110509" indent="0">
              <a:buNone/>
              <a:defRPr sz="6500" b="1"/>
            </a:lvl7pPr>
            <a:lvl8pPr marL="12962260" indent="0">
              <a:buNone/>
              <a:defRPr sz="6500" b="1"/>
            </a:lvl8pPr>
            <a:lvl9pPr marL="14814012" indent="0">
              <a:buNone/>
              <a:defRPr sz="65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0976292" y="13701713"/>
            <a:ext cx="9550799" cy="2489311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03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5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15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375" y="1720215"/>
            <a:ext cx="7108706" cy="732091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47918" y="1720218"/>
            <a:ext cx="12079172" cy="36874612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80375" y="9041133"/>
            <a:ext cx="7108706" cy="29553697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58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5214" y="30243780"/>
            <a:ext cx="12964478" cy="3570449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35214" y="3860483"/>
            <a:ext cx="12964478" cy="25923240"/>
          </a:xfrm>
        </p:spPr>
        <p:txBody>
          <a:bodyPr/>
          <a:lstStyle>
            <a:lvl1pPr marL="0" indent="0">
              <a:buNone/>
              <a:defRPr sz="13000"/>
            </a:lvl1pPr>
            <a:lvl2pPr marL="1851751" indent="0">
              <a:buNone/>
              <a:defRPr sz="11300"/>
            </a:lvl2pPr>
            <a:lvl3pPr marL="3703503" indent="0">
              <a:buNone/>
              <a:defRPr sz="9700"/>
            </a:lvl3pPr>
            <a:lvl4pPr marL="5555254" indent="0">
              <a:buNone/>
              <a:defRPr sz="8100"/>
            </a:lvl4pPr>
            <a:lvl5pPr marL="7407006" indent="0">
              <a:buNone/>
              <a:defRPr sz="8100"/>
            </a:lvl5pPr>
            <a:lvl6pPr marL="9258757" indent="0">
              <a:buNone/>
              <a:defRPr sz="8100"/>
            </a:lvl6pPr>
            <a:lvl7pPr marL="11110509" indent="0">
              <a:buNone/>
              <a:defRPr sz="8100"/>
            </a:lvl7pPr>
            <a:lvl8pPr marL="12962260" indent="0">
              <a:buNone/>
              <a:defRPr sz="8100"/>
            </a:lvl8pPr>
            <a:lvl9pPr marL="14814012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235214" y="33814229"/>
            <a:ext cx="12964478" cy="5070631"/>
          </a:xfrm>
        </p:spPr>
        <p:txBody>
          <a:bodyPr/>
          <a:lstStyle>
            <a:lvl1pPr marL="0" indent="0">
              <a:buNone/>
              <a:defRPr sz="5700"/>
            </a:lvl1pPr>
            <a:lvl2pPr marL="1851751" indent="0">
              <a:buNone/>
              <a:defRPr sz="4900"/>
            </a:lvl2pPr>
            <a:lvl3pPr marL="3703503" indent="0">
              <a:buNone/>
              <a:defRPr sz="4100"/>
            </a:lvl3pPr>
            <a:lvl4pPr marL="5555254" indent="0">
              <a:buNone/>
              <a:defRPr sz="3600"/>
            </a:lvl4pPr>
            <a:lvl5pPr marL="7407006" indent="0">
              <a:buNone/>
              <a:defRPr sz="3600"/>
            </a:lvl5pPr>
            <a:lvl6pPr marL="9258757" indent="0">
              <a:buNone/>
              <a:defRPr sz="3600"/>
            </a:lvl6pPr>
            <a:lvl7pPr marL="11110509" indent="0">
              <a:buNone/>
              <a:defRPr sz="3600"/>
            </a:lvl7pPr>
            <a:lvl8pPr marL="12962260" indent="0">
              <a:buNone/>
              <a:defRPr sz="3600"/>
            </a:lvl8pPr>
            <a:lvl9pPr marL="14814012" indent="0">
              <a:buNone/>
              <a:defRPr sz="3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52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80373" y="1730219"/>
            <a:ext cx="19446717" cy="7200900"/>
          </a:xfrm>
          <a:prstGeom prst="rect">
            <a:avLst/>
          </a:prstGeom>
        </p:spPr>
        <p:txBody>
          <a:bodyPr vert="horz" lIns="370350" tIns="185175" rIns="370350" bIns="185175" rtlCol="0" anchor="ctr">
            <a:normAutofit/>
          </a:bodyPr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80373" y="10081263"/>
            <a:ext cx="19446717" cy="28513567"/>
          </a:xfrm>
          <a:prstGeom prst="rect">
            <a:avLst/>
          </a:prstGeom>
        </p:spPr>
        <p:txBody>
          <a:bodyPr vert="horz" lIns="370350" tIns="185175" rIns="370350" bIns="185175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80373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E760-5287-204C-A2A4-7C8A130D7ECC}" type="datetimeFigureOut">
              <a:rPr lang="es-ES" smtClean="0"/>
              <a:t>28/6/19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7382550" y="40045008"/>
            <a:ext cx="6842363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5485349" y="40045008"/>
            <a:ext cx="5041741" cy="2300288"/>
          </a:xfrm>
          <a:prstGeom prst="rect">
            <a:avLst/>
          </a:prstGeom>
        </p:spPr>
        <p:txBody>
          <a:bodyPr vert="horz" lIns="370350" tIns="185175" rIns="370350" bIns="185175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40B39-F76D-9446-AAAB-164CD794C0B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42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51751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814" indent="-1388814" algn="l" defTabSz="1851751" rtl="0" eaLnBrk="1" latinLnBrk="0" hangingPunct="1">
        <a:spcBef>
          <a:spcPct val="20000"/>
        </a:spcBef>
        <a:buFont typeface="Arial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9096" indent="-1157345" algn="l" defTabSz="1851751" rtl="0" eaLnBrk="1" latinLnBrk="0" hangingPunct="1">
        <a:spcBef>
          <a:spcPct val="20000"/>
        </a:spcBef>
        <a:buFont typeface="Arial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379" indent="-925876" algn="l" defTabSz="1851751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1130" indent="-925876" algn="l" defTabSz="1851751" rtl="0" eaLnBrk="1" latinLnBrk="0" hangingPunct="1">
        <a:spcBef>
          <a:spcPct val="20000"/>
        </a:spcBef>
        <a:buFont typeface="Arial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881" indent="-925876" algn="l" defTabSz="1851751" rtl="0" eaLnBrk="1" latinLnBrk="0" hangingPunct="1">
        <a:spcBef>
          <a:spcPct val="20000"/>
        </a:spcBef>
        <a:buFont typeface="Arial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633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6384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8136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887" indent="-925876" algn="l" defTabSz="1851751" rtl="0" eaLnBrk="1" latinLnBrk="0" hangingPunct="1">
        <a:spcBef>
          <a:spcPct val="20000"/>
        </a:spcBef>
        <a:buFont typeface="Arial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751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503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5254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7006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757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10509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2260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4012" algn="l" defTabSz="185175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20726" y="4313561"/>
            <a:ext cx="20158074" cy="2112987"/>
          </a:xfrm>
          <a:prstGeom prst="rect">
            <a:avLst/>
          </a:prstGeom>
          <a:solidFill>
            <a:srgbClr val="604C78"/>
          </a:solidFill>
        </p:spPr>
        <p:txBody>
          <a:bodyPr wrap="square" lIns="288000" rIns="288000" rtlCol="0" anchor="ctr" anchorCtr="0">
            <a:normAutofit/>
          </a:bodyPr>
          <a:lstStyle/>
          <a:p>
            <a:pPr algn="ctr"/>
            <a:r>
              <a:rPr lang="es-ES" sz="5500" b="1" dirty="0">
                <a:solidFill>
                  <a:schemeClr val="bg1"/>
                </a:solidFill>
                <a:latin typeface="Calibri"/>
                <a:cs typeface="Calibri"/>
              </a:rPr>
              <a:t>TÍTULO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35100" y="7171021"/>
            <a:ext cx="3874733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PROBLEMA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35100" y="11197691"/>
            <a:ext cx="5595746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OBJETIVO GENERAL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435100" y="15255336"/>
            <a:ext cx="3874733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PROPUESTA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435100" y="26963655"/>
            <a:ext cx="3874733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RESULTADOS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435100" y="36844485"/>
            <a:ext cx="4666559" cy="941539"/>
          </a:xfrm>
          <a:prstGeom prst="rect">
            <a:avLst/>
          </a:prstGeom>
          <a:solidFill>
            <a:srgbClr val="604C78"/>
          </a:solidFill>
        </p:spPr>
        <p:txBody>
          <a:bodyPr wrap="none" lIns="360000" tIns="0" rIns="180000" bIns="0" rtlCol="0" anchor="ctr" anchorCtr="0">
            <a:no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alibri"/>
                <a:cs typeface="Calibri"/>
              </a:rPr>
              <a:t>CONCLUSIONES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5309833" y="15734989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309833" y="27412334"/>
            <a:ext cx="148434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Imagen 23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35100" y="2003902"/>
            <a:ext cx="5760000" cy="742773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12688344" y="1921269"/>
            <a:ext cx="3486383" cy="9495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rgbClr val="604C78"/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 espol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16757103" y="1921269"/>
            <a:ext cx="3335704" cy="94955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rgbClr val="604C78"/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 </a:t>
            </a:r>
            <a:r>
              <a:rPr lang="es-ES" sz="2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espoL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8531109" y="1921269"/>
            <a:ext cx="3269211" cy="9495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r>
              <a:rPr lang="es-ES" sz="2500" dirty="0">
                <a:solidFill>
                  <a:srgbClr val="604C78"/>
                </a:solidFill>
                <a:latin typeface="Calibri"/>
                <a:cs typeface="Calibri"/>
              </a:rPr>
              <a:t>1er Nombre 1er Apellido</a:t>
            </a:r>
          </a:p>
          <a:p>
            <a:r>
              <a:rPr lang="es-ES" sz="25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Correo espol</a:t>
            </a:r>
          </a:p>
        </p:txBody>
      </p:sp>
      <p:cxnSp>
        <p:nvCxnSpPr>
          <p:cNvPr id="22" name="Conector recto 21"/>
          <p:cNvCxnSpPr/>
          <p:nvPr/>
        </p:nvCxnSpPr>
        <p:spPr>
          <a:xfrm>
            <a:off x="12274586" y="1778454"/>
            <a:ext cx="0" cy="123518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16364667" y="1778454"/>
            <a:ext cx="0" cy="123518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1435100" y="8388703"/>
            <a:ext cx="8997950" cy="230832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wisi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enim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minim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veniam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quis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nostrud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exerci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tation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ullamcorper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suscipit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lobortis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nisl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ut.</a:t>
            </a: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435100" y="12553529"/>
            <a:ext cx="8997950" cy="18466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rgbClr val="595959"/>
                </a:solidFill>
                <a:cs typeface="Calibri"/>
              </a:rPr>
              <a:t>Lorem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ipsum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sit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amet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adipiscing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elit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nonummy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nibh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euismod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tincidunt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laoreet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dolore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aliquam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erat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volutpat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wisi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minim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veniam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quis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nostrud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. 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435100" y="38433864"/>
            <a:ext cx="8997950" cy="323165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1435100" y="16798017"/>
            <a:ext cx="8997950" cy="18466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rgbClr val="595959"/>
                </a:solidFill>
                <a:cs typeface="Calibri"/>
              </a:rPr>
              <a:t>Lorem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ipsum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sit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amet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adipiscing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elit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nonummy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nibh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euismod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tincidunt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laoreet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dolore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aliquam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erat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volutpat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wisi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minim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veniam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quis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nostrud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. 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435100" y="28486642"/>
            <a:ext cx="8997950" cy="184665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just"/>
            <a:r>
              <a:rPr lang="es-ES" sz="3000" dirty="0" err="1">
                <a:solidFill>
                  <a:srgbClr val="595959"/>
                </a:solidFill>
                <a:cs typeface="Calibri"/>
              </a:rPr>
              <a:t>Lorem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ipsum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sit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amet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adipiscing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elit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nonummy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nibh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euismod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tincidunt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laoreet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dolore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aliquam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erat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volutpat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wisi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enim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ad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minim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veniam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,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quis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 </a:t>
            </a:r>
            <a:r>
              <a:rPr lang="es-ES" sz="3000" dirty="0" err="1">
                <a:solidFill>
                  <a:srgbClr val="595959"/>
                </a:solidFill>
                <a:cs typeface="Calibri"/>
              </a:rPr>
              <a:t>nostrud</a:t>
            </a:r>
            <a:r>
              <a:rPr lang="es-ES" sz="3000" dirty="0">
                <a:solidFill>
                  <a:srgbClr val="595959"/>
                </a:solidFill>
                <a:cs typeface="Calibri"/>
              </a:rPr>
              <a:t>. </a:t>
            </a:r>
            <a:endParaRPr lang="es-ES" sz="3000" dirty="0">
              <a:solidFill>
                <a:srgbClr val="595959"/>
              </a:solidFill>
              <a:latin typeface="Calibri"/>
              <a:cs typeface="Calibri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1155363" y="38433864"/>
            <a:ext cx="8997950" cy="323165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</a:p>
          <a:p>
            <a:pPr marL="342900" indent="-342900" algn="just">
              <a:buFont typeface="Wingdings" charset="2"/>
              <a:buChar char="§"/>
            </a:pPr>
            <a:endParaRPr lang="es-ES" sz="30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marL="342900" indent="-342900" algn="just">
              <a:buFont typeface="Wingdings" charset="2"/>
              <a:buChar char="§"/>
            </a:pP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Lorem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ipsum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dolor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sit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amet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consectetuer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adipiscing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elit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sed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diam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nonummy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nibh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euismod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tincidunt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ut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laoreet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dolore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magna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aliquam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erat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es-ES" sz="30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volutpat</a:t>
            </a:r>
            <a:r>
              <a:rPr lang="es-ES" sz="30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. </a:t>
            </a:r>
            <a:endParaRPr lang="es-ES" sz="25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3471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261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espol</dc:creator>
  <cp:lastModifiedBy>Microsoft Office User</cp:lastModifiedBy>
  <cp:revision>15</cp:revision>
  <dcterms:created xsi:type="dcterms:W3CDTF">2018-07-17T13:46:25Z</dcterms:created>
  <dcterms:modified xsi:type="dcterms:W3CDTF">2019-06-28T16:34:21Z</dcterms:modified>
</cp:coreProperties>
</file>