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sldIdLst>
    <p:sldId id="256" r:id="rId5"/>
    <p:sldId id="257" r:id="rId6"/>
    <p:sldId id="267" r:id="rId7"/>
    <p:sldId id="259" r:id="rId8"/>
    <p:sldId id="272" r:id="rId9"/>
    <p:sldId id="260" r:id="rId10"/>
    <p:sldId id="275" r:id="rId11"/>
    <p:sldId id="274" r:id="rId12"/>
    <p:sldId id="273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8CA6B-F08E-42AC-A49B-646980920EB8}" v="44" dt="2022-05-27T06:36:57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helle Briggitte Cordero Cardenas" userId="a1ae7ee2-07d4-4bbc-b071-dcbe341ad48e" providerId="ADAL" clId="{123345B3-025D-4D96-8C5C-9E439E429A3B}"/>
    <pc:docChg chg="undo custSel addSld modSld sldOrd">
      <pc:chgData name="Mishelle Briggitte Cordero Cardenas" userId="a1ae7ee2-07d4-4bbc-b071-dcbe341ad48e" providerId="ADAL" clId="{123345B3-025D-4D96-8C5C-9E439E429A3B}" dt="2022-05-25T15:49:08.711" v="885" actId="1035"/>
      <pc:docMkLst>
        <pc:docMk/>
      </pc:docMkLst>
      <pc:sldChg chg="modSp mod">
        <pc:chgData name="Mishelle Briggitte Cordero Cardenas" userId="a1ae7ee2-07d4-4bbc-b071-dcbe341ad48e" providerId="ADAL" clId="{123345B3-025D-4D96-8C5C-9E439E429A3B}" dt="2022-05-24T20:29:11.740" v="583" actId="20577"/>
        <pc:sldMkLst>
          <pc:docMk/>
          <pc:sldMk cId="3494531250" sldId="259"/>
        </pc:sldMkLst>
        <pc:spChg chg="mod">
          <ac:chgData name="Mishelle Briggitte Cordero Cardenas" userId="a1ae7ee2-07d4-4bbc-b071-dcbe341ad48e" providerId="ADAL" clId="{123345B3-025D-4D96-8C5C-9E439E429A3B}" dt="2022-05-24T20:29:11.740" v="583" actId="20577"/>
          <ac:spMkLst>
            <pc:docMk/>
            <pc:sldMk cId="3494531250" sldId="259"/>
            <ac:spMk id="3" creationId="{578F5C5C-F801-44BB-82F5-CC4F1B518027}"/>
          </ac:spMkLst>
        </pc:spChg>
      </pc:sldChg>
      <pc:sldChg chg="addSp delSp modSp mod">
        <pc:chgData name="Mishelle Briggitte Cordero Cardenas" userId="a1ae7ee2-07d4-4bbc-b071-dcbe341ad48e" providerId="ADAL" clId="{123345B3-025D-4D96-8C5C-9E439E429A3B}" dt="2022-05-24T20:35:06.482" v="618" actId="20577"/>
        <pc:sldMkLst>
          <pc:docMk/>
          <pc:sldMk cId="988820287" sldId="260"/>
        </pc:sldMkLst>
        <pc:spChg chg="mod">
          <ac:chgData name="Mishelle Briggitte Cordero Cardenas" userId="a1ae7ee2-07d4-4bbc-b071-dcbe341ad48e" providerId="ADAL" clId="{123345B3-025D-4D96-8C5C-9E439E429A3B}" dt="2022-05-24T20:34:08.976" v="604" actId="20577"/>
          <ac:spMkLst>
            <pc:docMk/>
            <pc:sldMk cId="988820287" sldId="260"/>
            <ac:spMk id="2" creationId="{9E4002A2-0E53-4232-9866-202064FF7E3A}"/>
          </ac:spMkLst>
        </pc:spChg>
        <pc:spChg chg="add del mod">
          <ac:chgData name="Mishelle Briggitte Cordero Cardenas" userId="a1ae7ee2-07d4-4bbc-b071-dcbe341ad48e" providerId="ADAL" clId="{123345B3-025D-4D96-8C5C-9E439E429A3B}" dt="2022-05-24T20:35:01.718" v="614" actId="478"/>
          <ac:spMkLst>
            <pc:docMk/>
            <pc:sldMk cId="988820287" sldId="260"/>
            <ac:spMk id="6" creationId="{CE88F324-B31D-AF73-FC4C-FE4ABAE48FE9}"/>
          </ac:spMkLst>
        </pc:spChg>
        <pc:graphicFrameChg chg="add del mod">
          <ac:chgData name="Mishelle Briggitte Cordero Cardenas" userId="a1ae7ee2-07d4-4bbc-b071-dcbe341ad48e" providerId="ADAL" clId="{123345B3-025D-4D96-8C5C-9E439E429A3B}" dt="2022-05-24T20:35:06.482" v="618" actId="20577"/>
          <ac:graphicFrameMkLst>
            <pc:docMk/>
            <pc:sldMk cId="988820287" sldId="260"/>
            <ac:graphicFrameMk id="4" creationId="{05F5820E-684B-4D51-B420-7A3648BE106F}"/>
          </ac:graphicFrameMkLst>
        </pc:graphicFrameChg>
      </pc:sldChg>
      <pc:sldChg chg="modSp mod ord">
        <pc:chgData name="Mishelle Briggitte Cordero Cardenas" userId="a1ae7ee2-07d4-4bbc-b071-dcbe341ad48e" providerId="ADAL" clId="{123345B3-025D-4D96-8C5C-9E439E429A3B}" dt="2022-05-24T20:21:13.442" v="180" actId="20577"/>
        <pc:sldMkLst>
          <pc:docMk/>
          <pc:sldMk cId="2279790572" sldId="267"/>
        </pc:sldMkLst>
        <pc:spChg chg="mod">
          <ac:chgData name="Mishelle Briggitte Cordero Cardenas" userId="a1ae7ee2-07d4-4bbc-b071-dcbe341ad48e" providerId="ADAL" clId="{123345B3-025D-4D96-8C5C-9E439E429A3B}" dt="2022-05-24T20:21:13.442" v="180" actId="20577"/>
          <ac:spMkLst>
            <pc:docMk/>
            <pc:sldMk cId="2279790572" sldId="267"/>
            <ac:spMk id="3" creationId="{578F5C5C-F801-44BB-82F5-CC4F1B518027}"/>
          </ac:spMkLst>
        </pc:spChg>
      </pc:sldChg>
      <pc:sldChg chg="modSp mod ord">
        <pc:chgData name="Mishelle Briggitte Cordero Cardenas" userId="a1ae7ee2-07d4-4bbc-b071-dcbe341ad48e" providerId="ADAL" clId="{123345B3-025D-4D96-8C5C-9E439E429A3B}" dt="2022-05-25T15:49:08.711" v="885" actId="1035"/>
        <pc:sldMkLst>
          <pc:docMk/>
          <pc:sldMk cId="3083291665" sldId="272"/>
        </pc:sldMkLst>
        <pc:picChg chg="mod">
          <ac:chgData name="Mishelle Briggitte Cordero Cardenas" userId="a1ae7ee2-07d4-4bbc-b071-dcbe341ad48e" providerId="ADAL" clId="{123345B3-025D-4D96-8C5C-9E439E429A3B}" dt="2022-05-25T15:49:08.711" v="885" actId="1035"/>
          <ac:picMkLst>
            <pc:docMk/>
            <pc:sldMk cId="3083291665" sldId="272"/>
            <ac:picMk id="5" creationId="{4E286626-356B-BCFF-184A-6FC51D5C7729}"/>
          </ac:picMkLst>
        </pc:picChg>
      </pc:sldChg>
      <pc:sldChg chg="addSp delSp modSp new mod">
        <pc:chgData name="Mishelle Briggitte Cordero Cardenas" userId="a1ae7ee2-07d4-4bbc-b071-dcbe341ad48e" providerId="ADAL" clId="{123345B3-025D-4D96-8C5C-9E439E429A3B}" dt="2022-05-24T20:31:26.109" v="593" actId="1076"/>
        <pc:sldMkLst>
          <pc:docMk/>
          <pc:sldMk cId="406368394" sldId="273"/>
        </pc:sldMkLst>
        <pc:spChg chg="del">
          <ac:chgData name="Mishelle Briggitte Cordero Cardenas" userId="a1ae7ee2-07d4-4bbc-b071-dcbe341ad48e" providerId="ADAL" clId="{123345B3-025D-4D96-8C5C-9E439E429A3B}" dt="2022-05-24T20:30:48.777" v="586" actId="478"/>
          <ac:spMkLst>
            <pc:docMk/>
            <pc:sldMk cId="406368394" sldId="273"/>
            <ac:spMk id="2" creationId="{580AF22E-0E4B-9734-826C-04B4EA61D1D2}"/>
          </ac:spMkLst>
        </pc:spChg>
        <pc:spChg chg="del">
          <ac:chgData name="Mishelle Briggitte Cordero Cardenas" userId="a1ae7ee2-07d4-4bbc-b071-dcbe341ad48e" providerId="ADAL" clId="{123345B3-025D-4D96-8C5C-9E439E429A3B}" dt="2022-05-24T20:30:45.816" v="585" actId="22"/>
          <ac:spMkLst>
            <pc:docMk/>
            <pc:sldMk cId="406368394" sldId="273"/>
            <ac:spMk id="3" creationId="{8528290D-0B0D-6CA8-3B7D-8263F2340EE1}"/>
          </ac:spMkLst>
        </pc:spChg>
        <pc:picChg chg="add mod ord">
          <ac:chgData name="Mishelle Briggitte Cordero Cardenas" userId="a1ae7ee2-07d4-4bbc-b071-dcbe341ad48e" providerId="ADAL" clId="{123345B3-025D-4D96-8C5C-9E439E429A3B}" dt="2022-05-24T20:31:26.109" v="593" actId="1076"/>
          <ac:picMkLst>
            <pc:docMk/>
            <pc:sldMk cId="406368394" sldId="273"/>
            <ac:picMk id="5" creationId="{F3DC033C-734B-9DBD-6DA2-82E74BD7B8A5}"/>
          </ac:picMkLst>
        </pc:picChg>
      </pc:sldChg>
      <pc:sldChg chg="modSp add mod">
        <pc:chgData name="Mishelle Briggitte Cordero Cardenas" userId="a1ae7ee2-07d4-4bbc-b071-dcbe341ad48e" providerId="ADAL" clId="{123345B3-025D-4D96-8C5C-9E439E429A3B}" dt="2022-05-24T20:35:50.766" v="626" actId="20577"/>
        <pc:sldMkLst>
          <pc:docMk/>
          <pc:sldMk cId="175168107" sldId="274"/>
        </pc:sldMkLst>
        <pc:spChg chg="mod">
          <ac:chgData name="Mishelle Briggitte Cordero Cardenas" userId="a1ae7ee2-07d4-4bbc-b071-dcbe341ad48e" providerId="ADAL" clId="{123345B3-025D-4D96-8C5C-9E439E429A3B}" dt="2022-05-24T20:35:50.766" v="626" actId="20577"/>
          <ac:spMkLst>
            <pc:docMk/>
            <pc:sldMk cId="175168107" sldId="274"/>
            <ac:spMk id="2" creationId="{9E4002A2-0E53-4232-9866-202064FF7E3A}"/>
          </ac:spMkLst>
        </pc:spChg>
      </pc:sldChg>
      <pc:sldChg chg="addSp delSp modSp add mod ord">
        <pc:chgData name="Mishelle Briggitte Cordero Cardenas" userId="a1ae7ee2-07d4-4bbc-b071-dcbe341ad48e" providerId="ADAL" clId="{123345B3-025D-4D96-8C5C-9E439E429A3B}" dt="2022-05-24T20:43:33.439" v="884" actId="1076"/>
        <pc:sldMkLst>
          <pc:docMk/>
          <pc:sldMk cId="1596284811" sldId="275"/>
        </pc:sldMkLst>
        <pc:spChg chg="mod">
          <ac:chgData name="Mishelle Briggitte Cordero Cardenas" userId="a1ae7ee2-07d4-4bbc-b071-dcbe341ad48e" providerId="ADAL" clId="{123345B3-025D-4D96-8C5C-9E439E429A3B}" dt="2022-05-24T20:38:26.450" v="659" actId="20577"/>
          <ac:spMkLst>
            <pc:docMk/>
            <pc:sldMk cId="1596284811" sldId="275"/>
            <ac:spMk id="2" creationId="{9E4002A2-0E53-4232-9866-202064FF7E3A}"/>
          </ac:spMkLst>
        </pc:spChg>
        <pc:spChg chg="add mod">
          <ac:chgData name="Mishelle Briggitte Cordero Cardenas" userId="a1ae7ee2-07d4-4bbc-b071-dcbe341ad48e" providerId="ADAL" clId="{123345B3-025D-4D96-8C5C-9E439E429A3B}" dt="2022-05-24T20:43:29.783" v="883" actId="1076"/>
          <ac:spMkLst>
            <pc:docMk/>
            <pc:sldMk cId="1596284811" sldId="275"/>
            <ac:spMk id="6" creationId="{3866478B-27E1-024D-17A9-80D3A1FA2BC2}"/>
          </ac:spMkLst>
        </pc:spChg>
        <pc:spChg chg="add mod">
          <ac:chgData name="Mishelle Briggitte Cordero Cardenas" userId="a1ae7ee2-07d4-4bbc-b071-dcbe341ad48e" providerId="ADAL" clId="{123345B3-025D-4D96-8C5C-9E439E429A3B}" dt="2022-05-24T20:43:33.439" v="884" actId="1076"/>
          <ac:spMkLst>
            <pc:docMk/>
            <pc:sldMk cId="1596284811" sldId="275"/>
            <ac:spMk id="9" creationId="{F2A3D0F9-F224-DC98-A208-4516FB58345D}"/>
          </ac:spMkLst>
        </pc:spChg>
        <pc:graphicFrameChg chg="del">
          <ac:chgData name="Mishelle Briggitte Cordero Cardenas" userId="a1ae7ee2-07d4-4bbc-b071-dcbe341ad48e" providerId="ADAL" clId="{123345B3-025D-4D96-8C5C-9E439E429A3B}" dt="2022-05-24T20:40:51.765" v="660" actId="478"/>
          <ac:graphicFrameMkLst>
            <pc:docMk/>
            <pc:sldMk cId="1596284811" sldId="275"/>
            <ac:graphicFrameMk id="4" creationId="{05F5820E-684B-4D51-B420-7A3648BE106F}"/>
          </ac:graphicFrameMkLst>
        </pc:graphicFrameChg>
      </pc:sldChg>
    </pc:docChg>
  </pc:docChgLst>
  <pc:docChgLst>
    <pc:chgData name="Mishelle Briggitte Cordero Cardenas" userId="a1ae7ee2-07d4-4bbc-b071-dcbe341ad48e" providerId="ADAL" clId="{FEC8CA6B-F08E-42AC-A49B-646980920EB8}"/>
    <pc:docChg chg="delSld modSld">
      <pc:chgData name="Mishelle Briggitte Cordero Cardenas" userId="a1ae7ee2-07d4-4bbc-b071-dcbe341ad48e" providerId="ADAL" clId="{FEC8CA6B-F08E-42AC-A49B-646980920EB8}" dt="2022-05-27T06:37:36.371" v="120" actId="2696"/>
      <pc:docMkLst>
        <pc:docMk/>
      </pc:docMkLst>
      <pc:sldChg chg="del">
        <pc:chgData name="Mishelle Briggitte Cordero Cardenas" userId="a1ae7ee2-07d4-4bbc-b071-dcbe341ad48e" providerId="ADAL" clId="{FEC8CA6B-F08E-42AC-A49B-646980920EB8}" dt="2022-05-27T05:29:00.360" v="1" actId="2696"/>
        <pc:sldMkLst>
          <pc:docMk/>
          <pc:sldMk cId="4195898603" sldId="258"/>
        </pc:sldMkLst>
      </pc:sldChg>
      <pc:sldChg chg="modSp mod">
        <pc:chgData name="Mishelle Briggitte Cordero Cardenas" userId="a1ae7ee2-07d4-4bbc-b071-dcbe341ad48e" providerId="ADAL" clId="{FEC8CA6B-F08E-42AC-A49B-646980920EB8}" dt="2022-05-27T05:50:37.189" v="28" actId="14100"/>
        <pc:sldMkLst>
          <pc:docMk/>
          <pc:sldMk cId="3494531250" sldId="259"/>
        </pc:sldMkLst>
        <pc:spChg chg="mod">
          <ac:chgData name="Mishelle Briggitte Cordero Cardenas" userId="a1ae7ee2-07d4-4bbc-b071-dcbe341ad48e" providerId="ADAL" clId="{FEC8CA6B-F08E-42AC-A49B-646980920EB8}" dt="2022-05-27T05:50:37.189" v="28" actId="14100"/>
          <ac:spMkLst>
            <pc:docMk/>
            <pc:sldMk cId="3494531250" sldId="259"/>
            <ac:spMk id="3" creationId="{578F5C5C-F801-44BB-82F5-CC4F1B518027}"/>
          </ac:spMkLst>
        </pc:spChg>
      </pc:sldChg>
      <pc:sldChg chg="del">
        <pc:chgData name="Mishelle Briggitte Cordero Cardenas" userId="a1ae7ee2-07d4-4bbc-b071-dcbe341ad48e" providerId="ADAL" clId="{FEC8CA6B-F08E-42AC-A49B-646980920EB8}" dt="2022-05-27T05:28:56.874" v="0" actId="2696"/>
        <pc:sldMkLst>
          <pc:docMk/>
          <pc:sldMk cId="3317982455" sldId="266"/>
        </pc:sldMkLst>
      </pc:sldChg>
      <pc:sldChg chg="modSp mod">
        <pc:chgData name="Mishelle Briggitte Cordero Cardenas" userId="a1ae7ee2-07d4-4bbc-b071-dcbe341ad48e" providerId="ADAL" clId="{FEC8CA6B-F08E-42AC-A49B-646980920EB8}" dt="2022-05-27T05:31:01.553" v="4" actId="20577"/>
        <pc:sldMkLst>
          <pc:docMk/>
          <pc:sldMk cId="2279790572" sldId="267"/>
        </pc:sldMkLst>
        <pc:spChg chg="mod">
          <ac:chgData name="Mishelle Briggitte Cordero Cardenas" userId="a1ae7ee2-07d4-4bbc-b071-dcbe341ad48e" providerId="ADAL" clId="{FEC8CA6B-F08E-42AC-A49B-646980920EB8}" dt="2022-05-27T05:31:01.553" v="4" actId="20577"/>
          <ac:spMkLst>
            <pc:docMk/>
            <pc:sldMk cId="2279790572" sldId="267"/>
            <ac:spMk id="3" creationId="{578F5C5C-F801-44BB-82F5-CC4F1B518027}"/>
          </ac:spMkLst>
        </pc:spChg>
      </pc:sldChg>
      <pc:sldChg chg="del">
        <pc:chgData name="Mishelle Briggitte Cordero Cardenas" userId="a1ae7ee2-07d4-4bbc-b071-dcbe341ad48e" providerId="ADAL" clId="{FEC8CA6B-F08E-42AC-A49B-646980920EB8}" dt="2022-05-27T05:29:12.651" v="2" actId="2696"/>
        <pc:sldMkLst>
          <pc:docMk/>
          <pc:sldMk cId="735852788" sldId="268"/>
        </pc:sldMkLst>
      </pc:sldChg>
      <pc:sldChg chg="modSp mod">
        <pc:chgData name="Mishelle Briggitte Cordero Cardenas" userId="a1ae7ee2-07d4-4bbc-b071-dcbe341ad48e" providerId="ADAL" clId="{FEC8CA6B-F08E-42AC-A49B-646980920EB8}" dt="2022-05-27T06:36:57.345" v="119" actId="20577"/>
        <pc:sldMkLst>
          <pc:docMk/>
          <pc:sldMk cId="3488379143" sldId="270"/>
        </pc:sldMkLst>
        <pc:spChg chg="mod">
          <ac:chgData name="Mishelle Briggitte Cordero Cardenas" userId="a1ae7ee2-07d4-4bbc-b071-dcbe341ad48e" providerId="ADAL" clId="{FEC8CA6B-F08E-42AC-A49B-646980920EB8}" dt="2022-05-27T06:35:58.037" v="100" actId="20577"/>
          <ac:spMkLst>
            <pc:docMk/>
            <pc:sldMk cId="3488379143" sldId="270"/>
            <ac:spMk id="2" creationId="{9E4002A2-0E53-4232-9866-202064FF7E3A}"/>
          </ac:spMkLst>
        </pc:spChg>
        <pc:graphicFrameChg chg="mod">
          <ac:chgData name="Mishelle Briggitte Cordero Cardenas" userId="a1ae7ee2-07d4-4bbc-b071-dcbe341ad48e" providerId="ADAL" clId="{FEC8CA6B-F08E-42AC-A49B-646980920EB8}" dt="2022-05-27T06:36:57.345" v="119" actId="20577"/>
          <ac:graphicFrameMkLst>
            <pc:docMk/>
            <pc:sldMk cId="3488379143" sldId="270"/>
            <ac:graphicFrameMk id="3" creationId="{4F05F9B1-5A77-477B-83C9-17E0CF19DB74}"/>
          </ac:graphicFrameMkLst>
        </pc:graphicFrameChg>
      </pc:sldChg>
      <pc:sldChg chg="del">
        <pc:chgData name="Mishelle Briggitte Cordero Cardenas" userId="a1ae7ee2-07d4-4bbc-b071-dcbe341ad48e" providerId="ADAL" clId="{FEC8CA6B-F08E-42AC-A49B-646980920EB8}" dt="2022-05-27T06:37:36.371" v="120" actId="2696"/>
        <pc:sldMkLst>
          <pc:docMk/>
          <pc:sldMk cId="2473662868" sldId="271"/>
        </pc:sldMkLst>
      </pc:sldChg>
    </pc:docChg>
  </pc:docChgLst>
  <pc:docChgLst>
    <pc:chgData name="Arianna Karolina Anchaluisa Pazmino" userId="596256f8-135a-446d-a276-8b49c8629f5f" providerId="ADAL" clId="{CCF76267-B563-4422-86BE-A10F9312D181}"/>
    <pc:docChg chg="custSel addSld modSld">
      <pc:chgData name="Arianna Karolina Anchaluisa Pazmino" userId="596256f8-135a-446d-a276-8b49c8629f5f" providerId="ADAL" clId="{CCF76267-B563-4422-86BE-A10F9312D181}" dt="2022-05-25T16:00:35.916" v="334" actId="20577"/>
      <pc:docMkLst>
        <pc:docMk/>
      </pc:docMkLst>
      <pc:sldChg chg="modSp mod modShow">
        <pc:chgData name="Arianna Karolina Anchaluisa Pazmino" userId="596256f8-135a-446d-a276-8b49c8629f5f" providerId="ADAL" clId="{CCF76267-B563-4422-86BE-A10F9312D181}" dt="2022-05-18T17:05:10.391" v="11" actId="729"/>
        <pc:sldMkLst>
          <pc:docMk/>
          <pc:sldMk cId="4195898603" sldId="258"/>
        </pc:sldMkLst>
        <pc:graphicFrameChg chg="mod">
          <ac:chgData name="Arianna Karolina Anchaluisa Pazmino" userId="596256f8-135a-446d-a276-8b49c8629f5f" providerId="ADAL" clId="{CCF76267-B563-4422-86BE-A10F9312D181}" dt="2022-05-18T17:04:32.133" v="10" actId="20577"/>
          <ac:graphicFrameMkLst>
            <pc:docMk/>
            <pc:sldMk cId="4195898603" sldId="258"/>
            <ac:graphicFrameMk id="4" creationId="{CB76101D-53A4-406C-B958-1E309B01D808}"/>
          </ac:graphicFrameMkLst>
        </pc:graphicFrameChg>
      </pc:sldChg>
      <pc:sldChg chg="modSp mod">
        <pc:chgData name="Arianna Karolina Anchaluisa Pazmino" userId="596256f8-135a-446d-a276-8b49c8629f5f" providerId="ADAL" clId="{CCF76267-B563-4422-86BE-A10F9312D181}" dt="2022-05-25T15:53:16.665" v="333" actId="14100"/>
        <pc:sldMkLst>
          <pc:docMk/>
          <pc:sldMk cId="3494531250" sldId="259"/>
        </pc:sldMkLst>
        <pc:spChg chg="mod">
          <ac:chgData name="Arianna Karolina Anchaluisa Pazmino" userId="596256f8-135a-446d-a276-8b49c8629f5f" providerId="ADAL" clId="{CCF76267-B563-4422-86BE-A10F9312D181}" dt="2022-05-25T15:53:16.665" v="333" actId="14100"/>
          <ac:spMkLst>
            <pc:docMk/>
            <pc:sldMk cId="3494531250" sldId="259"/>
            <ac:spMk id="3" creationId="{578F5C5C-F801-44BB-82F5-CC4F1B518027}"/>
          </ac:spMkLst>
        </pc:spChg>
      </pc:sldChg>
      <pc:sldChg chg="modSp mod">
        <pc:chgData name="Arianna Karolina Anchaluisa Pazmino" userId="596256f8-135a-446d-a276-8b49c8629f5f" providerId="ADAL" clId="{CCF76267-B563-4422-86BE-A10F9312D181}" dt="2022-05-25T16:00:35.916" v="334" actId="20577"/>
        <pc:sldMkLst>
          <pc:docMk/>
          <pc:sldMk cId="2279790572" sldId="267"/>
        </pc:sldMkLst>
        <pc:spChg chg="mod">
          <ac:chgData name="Arianna Karolina Anchaluisa Pazmino" userId="596256f8-135a-446d-a276-8b49c8629f5f" providerId="ADAL" clId="{CCF76267-B563-4422-86BE-A10F9312D181}" dt="2022-05-25T16:00:35.916" v="334" actId="20577"/>
          <ac:spMkLst>
            <pc:docMk/>
            <pc:sldMk cId="2279790572" sldId="267"/>
            <ac:spMk id="3" creationId="{578F5C5C-F801-44BB-82F5-CC4F1B518027}"/>
          </ac:spMkLst>
        </pc:spChg>
        <pc:picChg chg="mod">
          <ac:chgData name="Arianna Karolina Anchaluisa Pazmino" userId="596256f8-135a-446d-a276-8b49c8629f5f" providerId="ADAL" clId="{CCF76267-B563-4422-86BE-A10F9312D181}" dt="2022-05-25T15:52:11.467" v="324" actId="1076"/>
          <ac:picMkLst>
            <pc:docMk/>
            <pc:sldMk cId="2279790572" sldId="267"/>
            <ac:picMk id="4" creationId="{2C400A12-FE5B-4C70-B2C2-06AF7592489E}"/>
          </ac:picMkLst>
        </pc:picChg>
      </pc:sldChg>
      <pc:sldChg chg="mod modShow">
        <pc:chgData name="Arianna Karolina Anchaluisa Pazmino" userId="596256f8-135a-446d-a276-8b49c8629f5f" providerId="ADAL" clId="{CCF76267-B563-4422-86BE-A10F9312D181}" dt="2022-05-18T17:12:09.719" v="56" actId="729"/>
        <pc:sldMkLst>
          <pc:docMk/>
          <pc:sldMk cId="735852788" sldId="268"/>
        </pc:sldMkLst>
      </pc:sldChg>
      <pc:sldChg chg="modSp mod">
        <pc:chgData name="Arianna Karolina Anchaluisa Pazmino" userId="596256f8-135a-446d-a276-8b49c8629f5f" providerId="ADAL" clId="{CCF76267-B563-4422-86BE-A10F9312D181}" dt="2022-05-18T17:17:04.425" v="310" actId="13926"/>
        <pc:sldMkLst>
          <pc:docMk/>
          <pc:sldMk cId="1378169154" sldId="269"/>
        </pc:sldMkLst>
        <pc:spChg chg="mod">
          <ac:chgData name="Arianna Karolina Anchaluisa Pazmino" userId="596256f8-135a-446d-a276-8b49c8629f5f" providerId="ADAL" clId="{CCF76267-B563-4422-86BE-A10F9312D181}" dt="2022-05-18T17:17:04.425" v="310" actId="13926"/>
          <ac:spMkLst>
            <pc:docMk/>
            <pc:sldMk cId="1378169154" sldId="269"/>
            <ac:spMk id="6" creationId="{A869B48F-0D80-4863-93AC-F8063A488AC1}"/>
          </ac:spMkLst>
        </pc:spChg>
      </pc:sldChg>
      <pc:sldChg chg="mod modShow">
        <pc:chgData name="Arianna Karolina Anchaluisa Pazmino" userId="596256f8-135a-446d-a276-8b49c8629f5f" providerId="ADAL" clId="{CCF76267-B563-4422-86BE-A10F9312D181}" dt="2022-05-18T17:19:40.527" v="311" actId="729"/>
        <pc:sldMkLst>
          <pc:docMk/>
          <pc:sldMk cId="3488379143" sldId="270"/>
        </pc:sldMkLst>
      </pc:sldChg>
      <pc:sldChg chg="addSp delSp modSp mod">
        <pc:chgData name="Arianna Karolina Anchaluisa Pazmino" userId="596256f8-135a-446d-a276-8b49c8629f5f" providerId="ADAL" clId="{CCF76267-B563-4422-86BE-A10F9312D181}" dt="2022-05-18T17:20:19.279" v="319" actId="1076"/>
        <pc:sldMkLst>
          <pc:docMk/>
          <pc:sldMk cId="2473662868" sldId="271"/>
        </pc:sldMkLst>
        <pc:picChg chg="del">
          <ac:chgData name="Arianna Karolina Anchaluisa Pazmino" userId="596256f8-135a-446d-a276-8b49c8629f5f" providerId="ADAL" clId="{CCF76267-B563-4422-86BE-A10F9312D181}" dt="2022-05-18T17:19:43.507" v="312" actId="478"/>
          <ac:picMkLst>
            <pc:docMk/>
            <pc:sldMk cId="2473662868" sldId="271"/>
            <ac:picMk id="2" creationId="{6CD00C3D-B967-4D1D-A03A-A8C9A215A2DC}"/>
          </ac:picMkLst>
        </pc:picChg>
        <pc:picChg chg="add mod modCrop">
          <ac:chgData name="Arianna Karolina Anchaluisa Pazmino" userId="596256f8-135a-446d-a276-8b49c8629f5f" providerId="ADAL" clId="{CCF76267-B563-4422-86BE-A10F9312D181}" dt="2022-05-18T17:20:19.279" v="319" actId="1076"/>
          <ac:picMkLst>
            <pc:docMk/>
            <pc:sldMk cId="2473662868" sldId="271"/>
            <ac:picMk id="4" creationId="{6E506EB3-5A66-97BF-E213-A59E4115D14A}"/>
          </ac:picMkLst>
        </pc:picChg>
      </pc:sldChg>
      <pc:sldChg chg="addSp delSp modSp new mod">
        <pc:chgData name="Arianna Karolina Anchaluisa Pazmino" userId="596256f8-135a-446d-a276-8b49c8629f5f" providerId="ADAL" clId="{CCF76267-B563-4422-86BE-A10F9312D181}" dt="2022-05-18T17:07:26.110" v="55" actId="207"/>
        <pc:sldMkLst>
          <pc:docMk/>
          <pc:sldMk cId="3083291665" sldId="272"/>
        </pc:sldMkLst>
        <pc:spChg chg="mod">
          <ac:chgData name="Arianna Karolina Anchaluisa Pazmino" userId="596256f8-135a-446d-a276-8b49c8629f5f" providerId="ADAL" clId="{CCF76267-B563-4422-86BE-A10F9312D181}" dt="2022-05-18T17:07:26.110" v="55" actId="207"/>
          <ac:spMkLst>
            <pc:docMk/>
            <pc:sldMk cId="3083291665" sldId="272"/>
            <ac:spMk id="2" creationId="{EC40EEB9-CE71-0302-8045-68DA40C8E436}"/>
          </ac:spMkLst>
        </pc:spChg>
        <pc:spChg chg="del">
          <ac:chgData name="Arianna Karolina Anchaluisa Pazmino" userId="596256f8-135a-446d-a276-8b49c8629f5f" providerId="ADAL" clId="{CCF76267-B563-4422-86BE-A10F9312D181}" dt="2022-05-18T17:05:23.767" v="13"/>
          <ac:spMkLst>
            <pc:docMk/>
            <pc:sldMk cId="3083291665" sldId="272"/>
            <ac:spMk id="3" creationId="{59B9225E-E04C-A6F8-0A25-19DC12771047}"/>
          </ac:spMkLst>
        </pc:spChg>
        <pc:picChg chg="add mod modCrop">
          <ac:chgData name="Arianna Karolina Anchaluisa Pazmino" userId="596256f8-135a-446d-a276-8b49c8629f5f" providerId="ADAL" clId="{CCF76267-B563-4422-86BE-A10F9312D181}" dt="2022-05-18T17:06:20.508" v="54" actId="1076"/>
          <ac:picMkLst>
            <pc:docMk/>
            <pc:sldMk cId="3083291665" sldId="272"/>
            <ac:picMk id="5" creationId="{4E286626-356B-BCFF-184A-6FC51D5C772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1FCB7-D432-488F-991D-9A09C2A58565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A3AF17A-670A-44F1-8855-AE2FDDC0F40A}">
      <dgm:prSet phldrT="[Text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s-EC"/>
            <a:t>35%</a:t>
          </a:r>
        </a:p>
      </dgm:t>
    </dgm:pt>
    <dgm:pt modelId="{92E4F4A9-8EFF-483D-AD6F-8FD024A6B52F}" type="parTrans" cxnId="{FA6BA1F4-15DE-44B3-A6DE-960220C48ABB}">
      <dgm:prSet/>
      <dgm:spPr/>
      <dgm:t>
        <a:bodyPr/>
        <a:lstStyle/>
        <a:p>
          <a:endParaRPr lang="es-EC"/>
        </a:p>
      </dgm:t>
    </dgm:pt>
    <dgm:pt modelId="{BB1876D7-A947-47FF-AB10-25B0F42CE762}" type="sibTrans" cxnId="{FA6BA1F4-15DE-44B3-A6DE-960220C48ABB}">
      <dgm:prSet/>
      <dgm:spPr/>
      <dgm:t>
        <a:bodyPr/>
        <a:lstStyle/>
        <a:p>
          <a:endParaRPr lang="es-EC"/>
        </a:p>
      </dgm:t>
    </dgm:pt>
    <dgm:pt modelId="{4160E1B2-EE57-49C1-ACC3-0D47E83BA29C}">
      <dgm:prSet phldrT="[Text]"/>
      <dgm:spPr/>
      <dgm:t>
        <a:bodyPr/>
        <a:lstStyle/>
        <a:p>
          <a:r>
            <a:rPr lang="es-EC"/>
            <a:t>Descripción e importancia del problema o necesidad a resolver.</a:t>
          </a:r>
        </a:p>
      </dgm:t>
    </dgm:pt>
    <dgm:pt modelId="{F4669C0A-0F78-42CE-B578-7965E6092344}" type="parTrans" cxnId="{089C8040-FE99-4A2E-ACCF-CDF5B2D19958}">
      <dgm:prSet/>
      <dgm:spPr/>
      <dgm:t>
        <a:bodyPr/>
        <a:lstStyle/>
        <a:p>
          <a:endParaRPr lang="es-EC"/>
        </a:p>
      </dgm:t>
    </dgm:pt>
    <dgm:pt modelId="{2DC4A10F-804F-4C65-BC65-B4ED0BB23E01}" type="sibTrans" cxnId="{089C8040-FE99-4A2E-ACCF-CDF5B2D19958}">
      <dgm:prSet/>
      <dgm:spPr/>
      <dgm:t>
        <a:bodyPr/>
        <a:lstStyle/>
        <a:p>
          <a:endParaRPr lang="es-EC"/>
        </a:p>
      </dgm:t>
    </dgm:pt>
    <dgm:pt modelId="{7C6D0A9D-3093-4D11-93FD-9D7B121DD73B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s-EC"/>
            <a:t>30%</a:t>
          </a:r>
        </a:p>
      </dgm:t>
    </dgm:pt>
    <dgm:pt modelId="{517ECFEE-D09C-4AB9-AA87-785F7B5CDD22}" type="parTrans" cxnId="{8DA21FBD-4217-49B5-8D6A-ACE1831FEC3F}">
      <dgm:prSet/>
      <dgm:spPr/>
      <dgm:t>
        <a:bodyPr/>
        <a:lstStyle/>
        <a:p>
          <a:endParaRPr lang="es-EC"/>
        </a:p>
      </dgm:t>
    </dgm:pt>
    <dgm:pt modelId="{EB6CC9E6-FB79-4C11-A732-22DAB91EA8AF}" type="sibTrans" cxnId="{8DA21FBD-4217-49B5-8D6A-ACE1831FEC3F}">
      <dgm:prSet/>
      <dgm:spPr/>
      <dgm:t>
        <a:bodyPr/>
        <a:lstStyle/>
        <a:p>
          <a:endParaRPr lang="es-EC"/>
        </a:p>
      </dgm:t>
    </dgm:pt>
    <dgm:pt modelId="{BD460206-AFD2-4B18-AB31-5024821C2F0D}">
      <dgm:prSet phldrT="[Text]"/>
      <dgm:spPr/>
      <dgm:t>
        <a:bodyPr/>
        <a:lstStyle/>
        <a:p>
          <a:r>
            <a:rPr lang="es-EC"/>
            <a:t>Habilidad de comunicación hacia audiencia no especialista.</a:t>
          </a:r>
        </a:p>
      </dgm:t>
    </dgm:pt>
    <dgm:pt modelId="{135675AB-83E0-4142-A97E-5B7B21160B47}" type="parTrans" cxnId="{ECD30047-7817-4113-A9B7-505FF7B692B3}">
      <dgm:prSet/>
      <dgm:spPr/>
      <dgm:t>
        <a:bodyPr/>
        <a:lstStyle/>
        <a:p>
          <a:endParaRPr lang="es-EC"/>
        </a:p>
      </dgm:t>
    </dgm:pt>
    <dgm:pt modelId="{0F7899C8-45C5-489A-A504-A029829270EC}" type="sibTrans" cxnId="{ECD30047-7817-4113-A9B7-505FF7B692B3}">
      <dgm:prSet/>
      <dgm:spPr/>
      <dgm:t>
        <a:bodyPr/>
        <a:lstStyle/>
        <a:p>
          <a:endParaRPr lang="es-EC"/>
        </a:p>
      </dgm:t>
    </dgm:pt>
    <dgm:pt modelId="{02CCFAF7-912E-4F5C-85FB-1BEB57903A53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s-EC"/>
            <a:t>20%</a:t>
          </a:r>
        </a:p>
      </dgm:t>
    </dgm:pt>
    <dgm:pt modelId="{691FA69F-665E-4088-B353-95343E662D90}" type="parTrans" cxnId="{099194A4-E79B-4BFD-80A7-7DC3C3E52D5A}">
      <dgm:prSet/>
      <dgm:spPr/>
      <dgm:t>
        <a:bodyPr/>
        <a:lstStyle/>
        <a:p>
          <a:endParaRPr lang="es-EC"/>
        </a:p>
      </dgm:t>
    </dgm:pt>
    <dgm:pt modelId="{A90916A1-057D-443A-854B-DB0AF4F08F6A}" type="sibTrans" cxnId="{099194A4-E79B-4BFD-80A7-7DC3C3E52D5A}">
      <dgm:prSet/>
      <dgm:spPr/>
      <dgm:t>
        <a:bodyPr/>
        <a:lstStyle/>
        <a:p>
          <a:endParaRPr lang="es-EC"/>
        </a:p>
      </dgm:t>
    </dgm:pt>
    <dgm:pt modelId="{D8233D3C-C2CE-46B5-964B-8F873D9223F8}">
      <dgm:prSet phldrT="[Text]"/>
      <dgm:spPr/>
      <dgm:t>
        <a:bodyPr/>
        <a:lstStyle/>
        <a:p>
          <a:r>
            <a:rPr lang="es-EC"/>
            <a:t>Justificación clara de los resultados y conclusiones.</a:t>
          </a:r>
        </a:p>
      </dgm:t>
    </dgm:pt>
    <dgm:pt modelId="{F455D12F-5DB4-4897-A5B7-77312C9A746A}" type="parTrans" cxnId="{D84582EA-9E3F-4750-83E7-34D5908384F1}">
      <dgm:prSet/>
      <dgm:spPr/>
      <dgm:t>
        <a:bodyPr/>
        <a:lstStyle/>
        <a:p>
          <a:endParaRPr lang="es-EC"/>
        </a:p>
      </dgm:t>
    </dgm:pt>
    <dgm:pt modelId="{C25ACCC2-426B-46E4-A117-B1538B3BA029}" type="sibTrans" cxnId="{D84582EA-9E3F-4750-83E7-34D5908384F1}">
      <dgm:prSet/>
      <dgm:spPr/>
      <dgm:t>
        <a:bodyPr/>
        <a:lstStyle/>
        <a:p>
          <a:endParaRPr lang="es-EC"/>
        </a:p>
      </dgm:t>
    </dgm:pt>
    <dgm:pt modelId="{B862B8DF-2621-4242-90FB-4EF72A20626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/>
            <a:t>15%</a:t>
          </a:r>
        </a:p>
      </dgm:t>
    </dgm:pt>
    <dgm:pt modelId="{83FCE2C1-9147-4C20-AE3A-A3C260AF07D6}" type="parTrans" cxnId="{D0D890A1-E0EC-4A92-8030-E17A88702EA4}">
      <dgm:prSet/>
      <dgm:spPr/>
      <dgm:t>
        <a:bodyPr/>
        <a:lstStyle/>
        <a:p>
          <a:endParaRPr lang="es-EC"/>
        </a:p>
      </dgm:t>
    </dgm:pt>
    <dgm:pt modelId="{C8F06F8E-5B70-4E8C-8C0B-0BAFDF75B312}" type="sibTrans" cxnId="{D0D890A1-E0EC-4A92-8030-E17A88702EA4}">
      <dgm:prSet/>
      <dgm:spPr/>
      <dgm:t>
        <a:bodyPr/>
        <a:lstStyle/>
        <a:p>
          <a:endParaRPr lang="es-EC"/>
        </a:p>
      </dgm:t>
    </dgm:pt>
    <dgm:pt modelId="{50CD2013-F0F5-4CD8-B31E-59E8D91E029D}">
      <dgm:prSet/>
      <dgm:spPr/>
      <dgm:t>
        <a:bodyPr/>
        <a:lstStyle/>
        <a:p>
          <a:r>
            <a:rPr lang="es-EC"/>
            <a:t>Creatividad en la presentación e interacción con la audiencia.</a:t>
          </a:r>
        </a:p>
      </dgm:t>
    </dgm:pt>
    <dgm:pt modelId="{BD98D65E-905F-4F19-A124-62CE4B70DBD6}" type="parTrans" cxnId="{EAF88560-5F67-4D8E-8996-6B170B522DC9}">
      <dgm:prSet/>
      <dgm:spPr/>
      <dgm:t>
        <a:bodyPr/>
        <a:lstStyle/>
        <a:p>
          <a:endParaRPr lang="es-EC"/>
        </a:p>
      </dgm:t>
    </dgm:pt>
    <dgm:pt modelId="{9DFC19A6-AB9E-4995-BC66-B9B2EACCCF5B}" type="sibTrans" cxnId="{EAF88560-5F67-4D8E-8996-6B170B522DC9}">
      <dgm:prSet/>
      <dgm:spPr/>
      <dgm:t>
        <a:bodyPr/>
        <a:lstStyle/>
        <a:p>
          <a:endParaRPr lang="es-EC"/>
        </a:p>
      </dgm:t>
    </dgm:pt>
    <dgm:pt modelId="{4BBA9130-9EE0-4630-8AAE-D94CB47871FB}" type="pres">
      <dgm:prSet presAssocID="{6441FCB7-D432-488F-991D-9A09C2A58565}" presName="linearFlow" presStyleCnt="0">
        <dgm:presLayoutVars>
          <dgm:dir/>
          <dgm:animLvl val="lvl"/>
          <dgm:resizeHandles val="exact"/>
        </dgm:presLayoutVars>
      </dgm:prSet>
      <dgm:spPr/>
    </dgm:pt>
    <dgm:pt modelId="{6A610BF0-38F3-482C-B161-D6629C7AEBC2}" type="pres">
      <dgm:prSet presAssocID="{FA3AF17A-670A-44F1-8855-AE2FDDC0F40A}" presName="composite" presStyleCnt="0"/>
      <dgm:spPr/>
    </dgm:pt>
    <dgm:pt modelId="{6A4AC18B-050F-460A-A209-B870B0EC33D9}" type="pres">
      <dgm:prSet presAssocID="{FA3AF17A-670A-44F1-8855-AE2FDDC0F40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3C57470-3DF2-4291-8E7B-1483CD47DCE0}" type="pres">
      <dgm:prSet presAssocID="{FA3AF17A-670A-44F1-8855-AE2FDDC0F40A}" presName="descendantText" presStyleLbl="alignAcc1" presStyleIdx="0" presStyleCnt="4">
        <dgm:presLayoutVars>
          <dgm:bulletEnabled val="1"/>
        </dgm:presLayoutVars>
      </dgm:prSet>
      <dgm:spPr/>
    </dgm:pt>
    <dgm:pt modelId="{2E3D657E-EFEB-4BFA-A52B-4F6B458F2DAB}" type="pres">
      <dgm:prSet presAssocID="{BB1876D7-A947-47FF-AB10-25B0F42CE762}" presName="sp" presStyleCnt="0"/>
      <dgm:spPr/>
    </dgm:pt>
    <dgm:pt modelId="{7491B248-408F-4CAD-9B90-0B26E12B7E5C}" type="pres">
      <dgm:prSet presAssocID="{7C6D0A9D-3093-4D11-93FD-9D7B121DD73B}" presName="composite" presStyleCnt="0"/>
      <dgm:spPr/>
    </dgm:pt>
    <dgm:pt modelId="{9351AB90-B64D-48E8-906C-C28DCFEA5240}" type="pres">
      <dgm:prSet presAssocID="{7C6D0A9D-3093-4D11-93FD-9D7B121DD73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2FC661F-5712-40A3-A641-853706C4D3B3}" type="pres">
      <dgm:prSet presAssocID="{7C6D0A9D-3093-4D11-93FD-9D7B121DD73B}" presName="descendantText" presStyleLbl="alignAcc1" presStyleIdx="1" presStyleCnt="4">
        <dgm:presLayoutVars>
          <dgm:bulletEnabled val="1"/>
        </dgm:presLayoutVars>
      </dgm:prSet>
      <dgm:spPr/>
    </dgm:pt>
    <dgm:pt modelId="{84967B33-DCF9-4436-82BD-F1949A33BB1C}" type="pres">
      <dgm:prSet presAssocID="{EB6CC9E6-FB79-4C11-A732-22DAB91EA8AF}" presName="sp" presStyleCnt="0"/>
      <dgm:spPr/>
    </dgm:pt>
    <dgm:pt modelId="{4C054F3A-A99F-49C4-85CA-88B45D78E93F}" type="pres">
      <dgm:prSet presAssocID="{02CCFAF7-912E-4F5C-85FB-1BEB57903A53}" presName="composite" presStyleCnt="0"/>
      <dgm:spPr/>
    </dgm:pt>
    <dgm:pt modelId="{B9A6AEE2-E8F5-4B47-8CEC-FD1D3785D076}" type="pres">
      <dgm:prSet presAssocID="{02CCFAF7-912E-4F5C-85FB-1BEB57903A5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E0EB28D-0650-49A1-9C2D-09F4F5AA44CA}" type="pres">
      <dgm:prSet presAssocID="{02CCFAF7-912E-4F5C-85FB-1BEB57903A53}" presName="descendantText" presStyleLbl="alignAcc1" presStyleIdx="2" presStyleCnt="4">
        <dgm:presLayoutVars>
          <dgm:bulletEnabled val="1"/>
        </dgm:presLayoutVars>
      </dgm:prSet>
      <dgm:spPr/>
    </dgm:pt>
    <dgm:pt modelId="{5F071F33-9E19-4CDC-8377-E8D121166B69}" type="pres">
      <dgm:prSet presAssocID="{A90916A1-057D-443A-854B-DB0AF4F08F6A}" presName="sp" presStyleCnt="0"/>
      <dgm:spPr/>
    </dgm:pt>
    <dgm:pt modelId="{A8EBE48E-8BD7-4D6F-912D-5F5B74305A64}" type="pres">
      <dgm:prSet presAssocID="{B862B8DF-2621-4242-90FB-4EF72A206267}" presName="composite" presStyleCnt="0"/>
      <dgm:spPr/>
    </dgm:pt>
    <dgm:pt modelId="{48350D28-05F0-4909-B516-F2E0D764434C}" type="pres">
      <dgm:prSet presAssocID="{B862B8DF-2621-4242-90FB-4EF72A20626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433FDD3-DE98-489F-8E9D-B3A51270A00D}" type="pres">
      <dgm:prSet presAssocID="{B862B8DF-2621-4242-90FB-4EF72A20626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EAEA904-88B9-4C3B-9409-C6E66BD08318}" type="presOf" srcId="{6441FCB7-D432-488F-991D-9A09C2A58565}" destId="{4BBA9130-9EE0-4630-8AAE-D94CB47871FB}" srcOrd="0" destOrd="0" presId="urn:microsoft.com/office/officeart/2005/8/layout/chevron2"/>
    <dgm:cxn modelId="{9ABD801F-366C-4263-B04D-3EAE132D46F8}" type="presOf" srcId="{D8233D3C-C2CE-46B5-964B-8F873D9223F8}" destId="{3E0EB28D-0650-49A1-9C2D-09F4F5AA44CA}" srcOrd="0" destOrd="0" presId="urn:microsoft.com/office/officeart/2005/8/layout/chevron2"/>
    <dgm:cxn modelId="{D7F29930-019E-4838-BBF4-4DB4343DCEDC}" type="presOf" srcId="{BD460206-AFD2-4B18-AB31-5024821C2F0D}" destId="{F2FC661F-5712-40A3-A641-853706C4D3B3}" srcOrd="0" destOrd="0" presId="urn:microsoft.com/office/officeart/2005/8/layout/chevron2"/>
    <dgm:cxn modelId="{089C8040-FE99-4A2E-ACCF-CDF5B2D19958}" srcId="{FA3AF17A-670A-44F1-8855-AE2FDDC0F40A}" destId="{4160E1B2-EE57-49C1-ACC3-0D47E83BA29C}" srcOrd="0" destOrd="0" parTransId="{F4669C0A-0F78-42CE-B578-7965E6092344}" sibTransId="{2DC4A10F-804F-4C65-BC65-B4ED0BB23E01}"/>
    <dgm:cxn modelId="{EAF88560-5F67-4D8E-8996-6B170B522DC9}" srcId="{B862B8DF-2621-4242-90FB-4EF72A206267}" destId="{50CD2013-F0F5-4CD8-B31E-59E8D91E029D}" srcOrd="0" destOrd="0" parTransId="{BD98D65E-905F-4F19-A124-62CE4B70DBD6}" sibTransId="{9DFC19A6-AB9E-4995-BC66-B9B2EACCCF5B}"/>
    <dgm:cxn modelId="{ECD30047-7817-4113-A9B7-505FF7B692B3}" srcId="{7C6D0A9D-3093-4D11-93FD-9D7B121DD73B}" destId="{BD460206-AFD2-4B18-AB31-5024821C2F0D}" srcOrd="0" destOrd="0" parTransId="{135675AB-83E0-4142-A97E-5B7B21160B47}" sibTransId="{0F7899C8-45C5-489A-A504-A029829270EC}"/>
    <dgm:cxn modelId="{E2BD914B-4847-4BC4-8F7B-445E034CC2DF}" type="presOf" srcId="{02CCFAF7-912E-4F5C-85FB-1BEB57903A53}" destId="{B9A6AEE2-E8F5-4B47-8CEC-FD1D3785D076}" srcOrd="0" destOrd="0" presId="urn:microsoft.com/office/officeart/2005/8/layout/chevron2"/>
    <dgm:cxn modelId="{49768D6F-F6F2-4333-9E43-EBF8344D4147}" type="presOf" srcId="{B862B8DF-2621-4242-90FB-4EF72A206267}" destId="{48350D28-05F0-4909-B516-F2E0D764434C}" srcOrd="0" destOrd="0" presId="urn:microsoft.com/office/officeart/2005/8/layout/chevron2"/>
    <dgm:cxn modelId="{E871CA8D-16F8-4ADB-91F4-29AEDD3B7B2F}" type="presOf" srcId="{4160E1B2-EE57-49C1-ACC3-0D47E83BA29C}" destId="{63C57470-3DF2-4291-8E7B-1483CD47DCE0}" srcOrd="0" destOrd="0" presId="urn:microsoft.com/office/officeart/2005/8/layout/chevron2"/>
    <dgm:cxn modelId="{F161089B-5714-430C-BC4C-C6AC612DDA56}" type="presOf" srcId="{FA3AF17A-670A-44F1-8855-AE2FDDC0F40A}" destId="{6A4AC18B-050F-460A-A209-B870B0EC33D9}" srcOrd="0" destOrd="0" presId="urn:microsoft.com/office/officeart/2005/8/layout/chevron2"/>
    <dgm:cxn modelId="{D0D890A1-E0EC-4A92-8030-E17A88702EA4}" srcId="{6441FCB7-D432-488F-991D-9A09C2A58565}" destId="{B862B8DF-2621-4242-90FB-4EF72A206267}" srcOrd="3" destOrd="0" parTransId="{83FCE2C1-9147-4C20-AE3A-A3C260AF07D6}" sibTransId="{C8F06F8E-5B70-4E8C-8C0B-0BAFDF75B312}"/>
    <dgm:cxn modelId="{099194A4-E79B-4BFD-80A7-7DC3C3E52D5A}" srcId="{6441FCB7-D432-488F-991D-9A09C2A58565}" destId="{02CCFAF7-912E-4F5C-85FB-1BEB57903A53}" srcOrd="2" destOrd="0" parTransId="{691FA69F-665E-4088-B353-95343E662D90}" sibTransId="{A90916A1-057D-443A-854B-DB0AF4F08F6A}"/>
    <dgm:cxn modelId="{CEC554AA-426A-4C89-9270-3DE28119C710}" type="presOf" srcId="{7C6D0A9D-3093-4D11-93FD-9D7B121DD73B}" destId="{9351AB90-B64D-48E8-906C-C28DCFEA5240}" srcOrd="0" destOrd="0" presId="urn:microsoft.com/office/officeart/2005/8/layout/chevron2"/>
    <dgm:cxn modelId="{8DA21FBD-4217-49B5-8D6A-ACE1831FEC3F}" srcId="{6441FCB7-D432-488F-991D-9A09C2A58565}" destId="{7C6D0A9D-3093-4D11-93FD-9D7B121DD73B}" srcOrd="1" destOrd="0" parTransId="{517ECFEE-D09C-4AB9-AA87-785F7B5CDD22}" sibTransId="{EB6CC9E6-FB79-4C11-A732-22DAB91EA8AF}"/>
    <dgm:cxn modelId="{710E42E2-1C90-4CCF-8571-532D77858D74}" type="presOf" srcId="{50CD2013-F0F5-4CD8-B31E-59E8D91E029D}" destId="{5433FDD3-DE98-489F-8E9D-B3A51270A00D}" srcOrd="0" destOrd="0" presId="urn:microsoft.com/office/officeart/2005/8/layout/chevron2"/>
    <dgm:cxn modelId="{D84582EA-9E3F-4750-83E7-34D5908384F1}" srcId="{02CCFAF7-912E-4F5C-85FB-1BEB57903A53}" destId="{D8233D3C-C2CE-46B5-964B-8F873D9223F8}" srcOrd="0" destOrd="0" parTransId="{F455D12F-5DB4-4897-A5B7-77312C9A746A}" sibTransId="{C25ACCC2-426B-46E4-A117-B1538B3BA029}"/>
    <dgm:cxn modelId="{FA6BA1F4-15DE-44B3-A6DE-960220C48ABB}" srcId="{6441FCB7-D432-488F-991D-9A09C2A58565}" destId="{FA3AF17A-670A-44F1-8855-AE2FDDC0F40A}" srcOrd="0" destOrd="0" parTransId="{92E4F4A9-8EFF-483D-AD6F-8FD024A6B52F}" sibTransId="{BB1876D7-A947-47FF-AB10-25B0F42CE762}"/>
    <dgm:cxn modelId="{5650FF87-1E5F-42C5-8ED4-CEA4248F56F2}" type="presParOf" srcId="{4BBA9130-9EE0-4630-8AAE-D94CB47871FB}" destId="{6A610BF0-38F3-482C-B161-D6629C7AEBC2}" srcOrd="0" destOrd="0" presId="urn:microsoft.com/office/officeart/2005/8/layout/chevron2"/>
    <dgm:cxn modelId="{76BBEABC-EFB0-4CDE-A0D4-3DEA89BFC5C3}" type="presParOf" srcId="{6A610BF0-38F3-482C-B161-D6629C7AEBC2}" destId="{6A4AC18B-050F-460A-A209-B870B0EC33D9}" srcOrd="0" destOrd="0" presId="urn:microsoft.com/office/officeart/2005/8/layout/chevron2"/>
    <dgm:cxn modelId="{8B739F94-B4DC-4CE8-B594-ACC6693685F0}" type="presParOf" srcId="{6A610BF0-38F3-482C-B161-D6629C7AEBC2}" destId="{63C57470-3DF2-4291-8E7B-1483CD47DCE0}" srcOrd="1" destOrd="0" presId="urn:microsoft.com/office/officeart/2005/8/layout/chevron2"/>
    <dgm:cxn modelId="{1335C170-CF40-4880-8D82-084F6B6BE9D6}" type="presParOf" srcId="{4BBA9130-9EE0-4630-8AAE-D94CB47871FB}" destId="{2E3D657E-EFEB-4BFA-A52B-4F6B458F2DAB}" srcOrd="1" destOrd="0" presId="urn:microsoft.com/office/officeart/2005/8/layout/chevron2"/>
    <dgm:cxn modelId="{673F2B2D-3C3A-4250-B364-A68172B943A1}" type="presParOf" srcId="{4BBA9130-9EE0-4630-8AAE-D94CB47871FB}" destId="{7491B248-408F-4CAD-9B90-0B26E12B7E5C}" srcOrd="2" destOrd="0" presId="urn:microsoft.com/office/officeart/2005/8/layout/chevron2"/>
    <dgm:cxn modelId="{F7CA8735-A20B-45CE-A773-A29C0FACC493}" type="presParOf" srcId="{7491B248-408F-4CAD-9B90-0B26E12B7E5C}" destId="{9351AB90-B64D-48E8-906C-C28DCFEA5240}" srcOrd="0" destOrd="0" presId="urn:microsoft.com/office/officeart/2005/8/layout/chevron2"/>
    <dgm:cxn modelId="{2F9F3AC0-5123-4041-A40F-F8C5EDD3A81F}" type="presParOf" srcId="{7491B248-408F-4CAD-9B90-0B26E12B7E5C}" destId="{F2FC661F-5712-40A3-A641-853706C4D3B3}" srcOrd="1" destOrd="0" presId="urn:microsoft.com/office/officeart/2005/8/layout/chevron2"/>
    <dgm:cxn modelId="{609C6BF4-6360-46D1-932A-A5F105BC783C}" type="presParOf" srcId="{4BBA9130-9EE0-4630-8AAE-D94CB47871FB}" destId="{84967B33-DCF9-4436-82BD-F1949A33BB1C}" srcOrd="3" destOrd="0" presId="urn:microsoft.com/office/officeart/2005/8/layout/chevron2"/>
    <dgm:cxn modelId="{DA973ED2-B081-4457-B7BA-09E10E5A0D52}" type="presParOf" srcId="{4BBA9130-9EE0-4630-8AAE-D94CB47871FB}" destId="{4C054F3A-A99F-49C4-85CA-88B45D78E93F}" srcOrd="4" destOrd="0" presId="urn:microsoft.com/office/officeart/2005/8/layout/chevron2"/>
    <dgm:cxn modelId="{412DA778-96F8-4979-BE83-9AFF62970151}" type="presParOf" srcId="{4C054F3A-A99F-49C4-85CA-88B45D78E93F}" destId="{B9A6AEE2-E8F5-4B47-8CEC-FD1D3785D076}" srcOrd="0" destOrd="0" presId="urn:microsoft.com/office/officeart/2005/8/layout/chevron2"/>
    <dgm:cxn modelId="{9BD19E0C-8D74-4F39-9EE6-2F72276728F3}" type="presParOf" srcId="{4C054F3A-A99F-49C4-85CA-88B45D78E93F}" destId="{3E0EB28D-0650-49A1-9C2D-09F4F5AA44CA}" srcOrd="1" destOrd="0" presId="urn:microsoft.com/office/officeart/2005/8/layout/chevron2"/>
    <dgm:cxn modelId="{02ABD7A0-B5C6-4A14-9A31-F683AC4F99FA}" type="presParOf" srcId="{4BBA9130-9EE0-4630-8AAE-D94CB47871FB}" destId="{5F071F33-9E19-4CDC-8377-E8D121166B69}" srcOrd="5" destOrd="0" presId="urn:microsoft.com/office/officeart/2005/8/layout/chevron2"/>
    <dgm:cxn modelId="{9287ACD3-620A-49B2-BEAD-4626BD726803}" type="presParOf" srcId="{4BBA9130-9EE0-4630-8AAE-D94CB47871FB}" destId="{A8EBE48E-8BD7-4D6F-912D-5F5B74305A64}" srcOrd="6" destOrd="0" presId="urn:microsoft.com/office/officeart/2005/8/layout/chevron2"/>
    <dgm:cxn modelId="{762AFB60-9E1C-4FFE-A9B2-4F87F317E633}" type="presParOf" srcId="{A8EBE48E-8BD7-4D6F-912D-5F5B74305A64}" destId="{48350D28-05F0-4909-B516-F2E0D764434C}" srcOrd="0" destOrd="0" presId="urn:microsoft.com/office/officeart/2005/8/layout/chevron2"/>
    <dgm:cxn modelId="{181E6A74-D8B5-47B6-B4FF-8884AF246834}" type="presParOf" srcId="{A8EBE48E-8BD7-4D6F-912D-5F5B74305A64}" destId="{5433FDD3-DE98-489F-8E9D-B3A51270A0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1FCB7-D432-488F-991D-9A09C2A58565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A3AF17A-670A-44F1-8855-AE2FDDC0F40A}">
      <dgm:prSet phldrT="[Text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s-EC"/>
            <a:t>30%</a:t>
          </a:r>
        </a:p>
      </dgm:t>
    </dgm:pt>
    <dgm:pt modelId="{92E4F4A9-8EFF-483D-AD6F-8FD024A6B52F}" type="parTrans" cxnId="{FA6BA1F4-15DE-44B3-A6DE-960220C48ABB}">
      <dgm:prSet/>
      <dgm:spPr/>
      <dgm:t>
        <a:bodyPr/>
        <a:lstStyle/>
        <a:p>
          <a:endParaRPr lang="es-EC"/>
        </a:p>
      </dgm:t>
    </dgm:pt>
    <dgm:pt modelId="{BB1876D7-A947-47FF-AB10-25B0F42CE762}" type="sibTrans" cxnId="{FA6BA1F4-15DE-44B3-A6DE-960220C48ABB}">
      <dgm:prSet/>
      <dgm:spPr/>
      <dgm:t>
        <a:bodyPr/>
        <a:lstStyle/>
        <a:p>
          <a:endParaRPr lang="es-EC"/>
        </a:p>
      </dgm:t>
    </dgm:pt>
    <dgm:pt modelId="{4160E1B2-EE57-49C1-ACC3-0D47E83BA29C}">
      <dgm:prSet phldrT="[Text]"/>
      <dgm:spPr/>
      <dgm:t>
        <a:bodyPr/>
        <a:lstStyle/>
        <a:p>
          <a:r>
            <a:rPr lang="es-EC"/>
            <a:t>Descripción e importancia del problema o necesidad a resolver.</a:t>
          </a:r>
        </a:p>
      </dgm:t>
    </dgm:pt>
    <dgm:pt modelId="{F4669C0A-0F78-42CE-B578-7965E6092344}" type="parTrans" cxnId="{089C8040-FE99-4A2E-ACCF-CDF5B2D19958}">
      <dgm:prSet/>
      <dgm:spPr/>
      <dgm:t>
        <a:bodyPr/>
        <a:lstStyle/>
        <a:p>
          <a:endParaRPr lang="es-EC"/>
        </a:p>
      </dgm:t>
    </dgm:pt>
    <dgm:pt modelId="{2DC4A10F-804F-4C65-BC65-B4ED0BB23E01}" type="sibTrans" cxnId="{089C8040-FE99-4A2E-ACCF-CDF5B2D19958}">
      <dgm:prSet/>
      <dgm:spPr/>
      <dgm:t>
        <a:bodyPr/>
        <a:lstStyle/>
        <a:p>
          <a:endParaRPr lang="es-EC"/>
        </a:p>
      </dgm:t>
    </dgm:pt>
    <dgm:pt modelId="{7C6D0A9D-3093-4D11-93FD-9D7B121DD73B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s-EC"/>
            <a:t>30%</a:t>
          </a:r>
        </a:p>
      </dgm:t>
    </dgm:pt>
    <dgm:pt modelId="{517ECFEE-D09C-4AB9-AA87-785F7B5CDD22}" type="parTrans" cxnId="{8DA21FBD-4217-49B5-8D6A-ACE1831FEC3F}">
      <dgm:prSet/>
      <dgm:spPr/>
      <dgm:t>
        <a:bodyPr/>
        <a:lstStyle/>
        <a:p>
          <a:endParaRPr lang="es-EC"/>
        </a:p>
      </dgm:t>
    </dgm:pt>
    <dgm:pt modelId="{EB6CC9E6-FB79-4C11-A732-22DAB91EA8AF}" type="sibTrans" cxnId="{8DA21FBD-4217-49B5-8D6A-ACE1831FEC3F}">
      <dgm:prSet/>
      <dgm:spPr/>
      <dgm:t>
        <a:bodyPr/>
        <a:lstStyle/>
        <a:p>
          <a:endParaRPr lang="es-EC"/>
        </a:p>
      </dgm:t>
    </dgm:pt>
    <dgm:pt modelId="{BD460206-AFD2-4B18-AB31-5024821C2F0D}">
      <dgm:prSet phldrT="[Text]"/>
      <dgm:spPr/>
      <dgm:t>
        <a:bodyPr/>
        <a:lstStyle/>
        <a:p>
          <a:r>
            <a:rPr lang="es-EC"/>
            <a:t>Habilidad de comunicación hacia audiencia no especialista.</a:t>
          </a:r>
        </a:p>
      </dgm:t>
    </dgm:pt>
    <dgm:pt modelId="{135675AB-83E0-4142-A97E-5B7B21160B47}" type="parTrans" cxnId="{ECD30047-7817-4113-A9B7-505FF7B692B3}">
      <dgm:prSet/>
      <dgm:spPr/>
      <dgm:t>
        <a:bodyPr/>
        <a:lstStyle/>
        <a:p>
          <a:endParaRPr lang="es-EC"/>
        </a:p>
      </dgm:t>
    </dgm:pt>
    <dgm:pt modelId="{0F7899C8-45C5-489A-A504-A029829270EC}" type="sibTrans" cxnId="{ECD30047-7817-4113-A9B7-505FF7B692B3}">
      <dgm:prSet/>
      <dgm:spPr/>
      <dgm:t>
        <a:bodyPr/>
        <a:lstStyle/>
        <a:p>
          <a:endParaRPr lang="es-EC"/>
        </a:p>
      </dgm:t>
    </dgm:pt>
    <dgm:pt modelId="{02CCFAF7-912E-4F5C-85FB-1BEB57903A53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s-EC"/>
            <a:t>15%</a:t>
          </a:r>
        </a:p>
      </dgm:t>
    </dgm:pt>
    <dgm:pt modelId="{691FA69F-665E-4088-B353-95343E662D90}" type="parTrans" cxnId="{099194A4-E79B-4BFD-80A7-7DC3C3E52D5A}">
      <dgm:prSet/>
      <dgm:spPr/>
      <dgm:t>
        <a:bodyPr/>
        <a:lstStyle/>
        <a:p>
          <a:endParaRPr lang="es-EC"/>
        </a:p>
      </dgm:t>
    </dgm:pt>
    <dgm:pt modelId="{A90916A1-057D-443A-854B-DB0AF4F08F6A}" type="sibTrans" cxnId="{099194A4-E79B-4BFD-80A7-7DC3C3E52D5A}">
      <dgm:prSet/>
      <dgm:spPr/>
      <dgm:t>
        <a:bodyPr/>
        <a:lstStyle/>
        <a:p>
          <a:endParaRPr lang="es-EC"/>
        </a:p>
      </dgm:t>
    </dgm:pt>
    <dgm:pt modelId="{D8233D3C-C2CE-46B5-964B-8F873D9223F8}">
      <dgm:prSet phldrT="[Text]"/>
      <dgm:spPr/>
      <dgm:t>
        <a:bodyPr/>
        <a:lstStyle/>
        <a:p>
          <a:r>
            <a:rPr lang="es-EC"/>
            <a:t>Justificación clara de los resultados y conclusiones.</a:t>
          </a:r>
        </a:p>
      </dgm:t>
    </dgm:pt>
    <dgm:pt modelId="{F455D12F-5DB4-4897-A5B7-77312C9A746A}" type="parTrans" cxnId="{D84582EA-9E3F-4750-83E7-34D5908384F1}">
      <dgm:prSet/>
      <dgm:spPr/>
      <dgm:t>
        <a:bodyPr/>
        <a:lstStyle/>
        <a:p>
          <a:endParaRPr lang="es-EC"/>
        </a:p>
      </dgm:t>
    </dgm:pt>
    <dgm:pt modelId="{C25ACCC2-426B-46E4-A117-B1538B3BA029}" type="sibTrans" cxnId="{D84582EA-9E3F-4750-83E7-34D5908384F1}">
      <dgm:prSet/>
      <dgm:spPr/>
      <dgm:t>
        <a:bodyPr/>
        <a:lstStyle/>
        <a:p>
          <a:endParaRPr lang="es-EC"/>
        </a:p>
      </dgm:t>
    </dgm:pt>
    <dgm:pt modelId="{B862B8DF-2621-4242-90FB-4EF72A20626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/>
            <a:t>15%</a:t>
          </a:r>
        </a:p>
      </dgm:t>
    </dgm:pt>
    <dgm:pt modelId="{83FCE2C1-9147-4C20-AE3A-A3C260AF07D6}" type="parTrans" cxnId="{D0D890A1-E0EC-4A92-8030-E17A88702EA4}">
      <dgm:prSet/>
      <dgm:spPr/>
      <dgm:t>
        <a:bodyPr/>
        <a:lstStyle/>
        <a:p>
          <a:endParaRPr lang="es-EC"/>
        </a:p>
      </dgm:t>
    </dgm:pt>
    <dgm:pt modelId="{C8F06F8E-5B70-4E8C-8C0B-0BAFDF75B312}" type="sibTrans" cxnId="{D0D890A1-E0EC-4A92-8030-E17A88702EA4}">
      <dgm:prSet/>
      <dgm:spPr/>
      <dgm:t>
        <a:bodyPr/>
        <a:lstStyle/>
        <a:p>
          <a:endParaRPr lang="es-EC"/>
        </a:p>
      </dgm:t>
    </dgm:pt>
    <dgm:pt modelId="{50CD2013-F0F5-4CD8-B31E-59E8D91E029D}">
      <dgm:prSet/>
      <dgm:spPr/>
      <dgm:t>
        <a:bodyPr/>
        <a:lstStyle/>
        <a:p>
          <a:r>
            <a:rPr lang="es-EC"/>
            <a:t>Creatividad en la presentación e interacción con la audiencia.</a:t>
          </a:r>
        </a:p>
      </dgm:t>
    </dgm:pt>
    <dgm:pt modelId="{BD98D65E-905F-4F19-A124-62CE4B70DBD6}" type="parTrans" cxnId="{EAF88560-5F67-4D8E-8996-6B170B522DC9}">
      <dgm:prSet/>
      <dgm:spPr/>
      <dgm:t>
        <a:bodyPr/>
        <a:lstStyle/>
        <a:p>
          <a:endParaRPr lang="es-EC"/>
        </a:p>
      </dgm:t>
    </dgm:pt>
    <dgm:pt modelId="{9DFC19A6-AB9E-4995-BC66-B9B2EACCCF5B}" type="sibTrans" cxnId="{EAF88560-5F67-4D8E-8996-6B170B522DC9}">
      <dgm:prSet/>
      <dgm:spPr/>
      <dgm:t>
        <a:bodyPr/>
        <a:lstStyle/>
        <a:p>
          <a:endParaRPr lang="es-EC"/>
        </a:p>
      </dgm:t>
    </dgm:pt>
    <dgm:pt modelId="{B589BDFB-B264-428B-896C-633A0F254E2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C"/>
            <a:t>10%</a:t>
          </a:r>
        </a:p>
      </dgm:t>
    </dgm:pt>
    <dgm:pt modelId="{C7872437-0D5F-4703-AFA8-E644C14E9DD3}" type="parTrans" cxnId="{E3E7C506-7F2E-46ED-83E9-86D0C9F77051}">
      <dgm:prSet/>
      <dgm:spPr/>
      <dgm:t>
        <a:bodyPr/>
        <a:lstStyle/>
        <a:p>
          <a:endParaRPr lang="es-EC"/>
        </a:p>
      </dgm:t>
    </dgm:pt>
    <dgm:pt modelId="{DE32E5FD-4706-425A-8956-AA82526B3224}" type="sibTrans" cxnId="{E3E7C506-7F2E-46ED-83E9-86D0C9F77051}">
      <dgm:prSet/>
      <dgm:spPr/>
      <dgm:t>
        <a:bodyPr/>
        <a:lstStyle/>
        <a:p>
          <a:endParaRPr lang="es-EC"/>
        </a:p>
      </dgm:t>
    </dgm:pt>
    <dgm:pt modelId="{211A001B-40A3-4D48-B017-8637AB121483}">
      <dgm:prSet/>
      <dgm:spPr/>
      <dgm:t>
        <a:bodyPr/>
        <a:lstStyle/>
        <a:p>
          <a:r>
            <a:rPr lang="es-EC"/>
            <a:t>Respuestas pertinentes a preguntas del jurado* </a:t>
          </a:r>
        </a:p>
      </dgm:t>
    </dgm:pt>
    <dgm:pt modelId="{77A11A83-392E-45BE-94A5-A923FA8D600A}" type="parTrans" cxnId="{7F466078-52E0-45EE-8D4D-0388E500F62D}">
      <dgm:prSet/>
      <dgm:spPr/>
      <dgm:t>
        <a:bodyPr/>
        <a:lstStyle/>
        <a:p>
          <a:endParaRPr lang="es-EC"/>
        </a:p>
      </dgm:t>
    </dgm:pt>
    <dgm:pt modelId="{606FA75B-50B1-4C1E-80EE-C1D1B3649DDB}" type="sibTrans" cxnId="{7F466078-52E0-45EE-8D4D-0388E500F62D}">
      <dgm:prSet/>
      <dgm:spPr/>
      <dgm:t>
        <a:bodyPr/>
        <a:lstStyle/>
        <a:p>
          <a:endParaRPr lang="es-EC"/>
        </a:p>
      </dgm:t>
    </dgm:pt>
    <dgm:pt modelId="{4BBA9130-9EE0-4630-8AAE-D94CB47871FB}" type="pres">
      <dgm:prSet presAssocID="{6441FCB7-D432-488F-991D-9A09C2A58565}" presName="linearFlow" presStyleCnt="0">
        <dgm:presLayoutVars>
          <dgm:dir/>
          <dgm:animLvl val="lvl"/>
          <dgm:resizeHandles val="exact"/>
        </dgm:presLayoutVars>
      </dgm:prSet>
      <dgm:spPr/>
    </dgm:pt>
    <dgm:pt modelId="{6A610BF0-38F3-482C-B161-D6629C7AEBC2}" type="pres">
      <dgm:prSet presAssocID="{FA3AF17A-670A-44F1-8855-AE2FDDC0F40A}" presName="composite" presStyleCnt="0"/>
      <dgm:spPr/>
    </dgm:pt>
    <dgm:pt modelId="{6A4AC18B-050F-460A-A209-B870B0EC33D9}" type="pres">
      <dgm:prSet presAssocID="{FA3AF17A-670A-44F1-8855-AE2FDDC0F40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3C57470-3DF2-4291-8E7B-1483CD47DCE0}" type="pres">
      <dgm:prSet presAssocID="{FA3AF17A-670A-44F1-8855-AE2FDDC0F40A}" presName="descendantText" presStyleLbl="alignAcc1" presStyleIdx="0" presStyleCnt="5">
        <dgm:presLayoutVars>
          <dgm:bulletEnabled val="1"/>
        </dgm:presLayoutVars>
      </dgm:prSet>
      <dgm:spPr/>
    </dgm:pt>
    <dgm:pt modelId="{2E3D657E-EFEB-4BFA-A52B-4F6B458F2DAB}" type="pres">
      <dgm:prSet presAssocID="{BB1876D7-A947-47FF-AB10-25B0F42CE762}" presName="sp" presStyleCnt="0"/>
      <dgm:spPr/>
    </dgm:pt>
    <dgm:pt modelId="{7491B248-408F-4CAD-9B90-0B26E12B7E5C}" type="pres">
      <dgm:prSet presAssocID="{7C6D0A9D-3093-4D11-93FD-9D7B121DD73B}" presName="composite" presStyleCnt="0"/>
      <dgm:spPr/>
    </dgm:pt>
    <dgm:pt modelId="{9351AB90-B64D-48E8-906C-C28DCFEA5240}" type="pres">
      <dgm:prSet presAssocID="{7C6D0A9D-3093-4D11-93FD-9D7B121DD73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2FC661F-5712-40A3-A641-853706C4D3B3}" type="pres">
      <dgm:prSet presAssocID="{7C6D0A9D-3093-4D11-93FD-9D7B121DD73B}" presName="descendantText" presStyleLbl="alignAcc1" presStyleIdx="1" presStyleCnt="5">
        <dgm:presLayoutVars>
          <dgm:bulletEnabled val="1"/>
        </dgm:presLayoutVars>
      </dgm:prSet>
      <dgm:spPr/>
    </dgm:pt>
    <dgm:pt modelId="{84967B33-DCF9-4436-82BD-F1949A33BB1C}" type="pres">
      <dgm:prSet presAssocID="{EB6CC9E6-FB79-4C11-A732-22DAB91EA8AF}" presName="sp" presStyleCnt="0"/>
      <dgm:spPr/>
    </dgm:pt>
    <dgm:pt modelId="{4C054F3A-A99F-49C4-85CA-88B45D78E93F}" type="pres">
      <dgm:prSet presAssocID="{02CCFAF7-912E-4F5C-85FB-1BEB57903A53}" presName="composite" presStyleCnt="0"/>
      <dgm:spPr/>
    </dgm:pt>
    <dgm:pt modelId="{B9A6AEE2-E8F5-4B47-8CEC-FD1D3785D076}" type="pres">
      <dgm:prSet presAssocID="{02CCFAF7-912E-4F5C-85FB-1BEB57903A5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E0EB28D-0650-49A1-9C2D-09F4F5AA44CA}" type="pres">
      <dgm:prSet presAssocID="{02CCFAF7-912E-4F5C-85FB-1BEB57903A53}" presName="descendantText" presStyleLbl="alignAcc1" presStyleIdx="2" presStyleCnt="5">
        <dgm:presLayoutVars>
          <dgm:bulletEnabled val="1"/>
        </dgm:presLayoutVars>
      </dgm:prSet>
      <dgm:spPr/>
    </dgm:pt>
    <dgm:pt modelId="{5F071F33-9E19-4CDC-8377-E8D121166B69}" type="pres">
      <dgm:prSet presAssocID="{A90916A1-057D-443A-854B-DB0AF4F08F6A}" presName="sp" presStyleCnt="0"/>
      <dgm:spPr/>
    </dgm:pt>
    <dgm:pt modelId="{A8EBE48E-8BD7-4D6F-912D-5F5B74305A64}" type="pres">
      <dgm:prSet presAssocID="{B862B8DF-2621-4242-90FB-4EF72A206267}" presName="composite" presStyleCnt="0"/>
      <dgm:spPr/>
    </dgm:pt>
    <dgm:pt modelId="{48350D28-05F0-4909-B516-F2E0D764434C}" type="pres">
      <dgm:prSet presAssocID="{B862B8DF-2621-4242-90FB-4EF72A20626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433FDD3-DE98-489F-8E9D-B3A51270A00D}" type="pres">
      <dgm:prSet presAssocID="{B862B8DF-2621-4242-90FB-4EF72A206267}" presName="descendantText" presStyleLbl="alignAcc1" presStyleIdx="3" presStyleCnt="5">
        <dgm:presLayoutVars>
          <dgm:bulletEnabled val="1"/>
        </dgm:presLayoutVars>
      </dgm:prSet>
      <dgm:spPr/>
    </dgm:pt>
    <dgm:pt modelId="{26AC0280-3AE1-4723-B8C8-17135E4713AB}" type="pres">
      <dgm:prSet presAssocID="{C8F06F8E-5B70-4E8C-8C0B-0BAFDF75B312}" presName="sp" presStyleCnt="0"/>
      <dgm:spPr/>
    </dgm:pt>
    <dgm:pt modelId="{0440D507-2841-496A-8A5B-6299BD334049}" type="pres">
      <dgm:prSet presAssocID="{B589BDFB-B264-428B-896C-633A0F254E2B}" presName="composite" presStyleCnt="0"/>
      <dgm:spPr/>
    </dgm:pt>
    <dgm:pt modelId="{3897DB09-C453-4D17-BE7B-A2D8A5F36DFD}" type="pres">
      <dgm:prSet presAssocID="{B589BDFB-B264-428B-896C-633A0F254E2B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7D924CA-4D12-4601-8D68-CBEB761A7D3D}" type="pres">
      <dgm:prSet presAssocID="{B589BDFB-B264-428B-896C-633A0F254E2B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EAEA904-88B9-4C3B-9409-C6E66BD08318}" type="presOf" srcId="{6441FCB7-D432-488F-991D-9A09C2A58565}" destId="{4BBA9130-9EE0-4630-8AAE-D94CB47871FB}" srcOrd="0" destOrd="0" presId="urn:microsoft.com/office/officeart/2005/8/layout/chevron2"/>
    <dgm:cxn modelId="{E3E7C506-7F2E-46ED-83E9-86D0C9F77051}" srcId="{6441FCB7-D432-488F-991D-9A09C2A58565}" destId="{B589BDFB-B264-428B-896C-633A0F254E2B}" srcOrd="4" destOrd="0" parTransId="{C7872437-0D5F-4703-AFA8-E644C14E9DD3}" sibTransId="{DE32E5FD-4706-425A-8956-AA82526B3224}"/>
    <dgm:cxn modelId="{9ABD801F-366C-4263-B04D-3EAE132D46F8}" type="presOf" srcId="{D8233D3C-C2CE-46B5-964B-8F873D9223F8}" destId="{3E0EB28D-0650-49A1-9C2D-09F4F5AA44CA}" srcOrd="0" destOrd="0" presId="urn:microsoft.com/office/officeart/2005/8/layout/chevron2"/>
    <dgm:cxn modelId="{D7F29930-019E-4838-BBF4-4DB4343DCEDC}" type="presOf" srcId="{BD460206-AFD2-4B18-AB31-5024821C2F0D}" destId="{F2FC661F-5712-40A3-A641-853706C4D3B3}" srcOrd="0" destOrd="0" presId="urn:microsoft.com/office/officeart/2005/8/layout/chevron2"/>
    <dgm:cxn modelId="{089C8040-FE99-4A2E-ACCF-CDF5B2D19958}" srcId="{FA3AF17A-670A-44F1-8855-AE2FDDC0F40A}" destId="{4160E1B2-EE57-49C1-ACC3-0D47E83BA29C}" srcOrd="0" destOrd="0" parTransId="{F4669C0A-0F78-42CE-B578-7965E6092344}" sibTransId="{2DC4A10F-804F-4C65-BC65-B4ED0BB23E01}"/>
    <dgm:cxn modelId="{EAF88560-5F67-4D8E-8996-6B170B522DC9}" srcId="{B862B8DF-2621-4242-90FB-4EF72A206267}" destId="{50CD2013-F0F5-4CD8-B31E-59E8D91E029D}" srcOrd="0" destOrd="0" parTransId="{BD98D65E-905F-4F19-A124-62CE4B70DBD6}" sibTransId="{9DFC19A6-AB9E-4995-BC66-B9B2EACCCF5B}"/>
    <dgm:cxn modelId="{ECD30047-7817-4113-A9B7-505FF7B692B3}" srcId="{7C6D0A9D-3093-4D11-93FD-9D7B121DD73B}" destId="{BD460206-AFD2-4B18-AB31-5024821C2F0D}" srcOrd="0" destOrd="0" parTransId="{135675AB-83E0-4142-A97E-5B7B21160B47}" sibTransId="{0F7899C8-45C5-489A-A504-A029829270EC}"/>
    <dgm:cxn modelId="{E2BD914B-4847-4BC4-8F7B-445E034CC2DF}" type="presOf" srcId="{02CCFAF7-912E-4F5C-85FB-1BEB57903A53}" destId="{B9A6AEE2-E8F5-4B47-8CEC-FD1D3785D076}" srcOrd="0" destOrd="0" presId="urn:microsoft.com/office/officeart/2005/8/layout/chevron2"/>
    <dgm:cxn modelId="{49768D6F-F6F2-4333-9E43-EBF8344D4147}" type="presOf" srcId="{B862B8DF-2621-4242-90FB-4EF72A206267}" destId="{48350D28-05F0-4909-B516-F2E0D764434C}" srcOrd="0" destOrd="0" presId="urn:microsoft.com/office/officeart/2005/8/layout/chevron2"/>
    <dgm:cxn modelId="{7F466078-52E0-45EE-8D4D-0388E500F62D}" srcId="{B589BDFB-B264-428B-896C-633A0F254E2B}" destId="{211A001B-40A3-4D48-B017-8637AB121483}" srcOrd="0" destOrd="0" parTransId="{77A11A83-392E-45BE-94A5-A923FA8D600A}" sibTransId="{606FA75B-50B1-4C1E-80EE-C1D1B3649DDB}"/>
    <dgm:cxn modelId="{E871CA8D-16F8-4ADB-91F4-29AEDD3B7B2F}" type="presOf" srcId="{4160E1B2-EE57-49C1-ACC3-0D47E83BA29C}" destId="{63C57470-3DF2-4291-8E7B-1483CD47DCE0}" srcOrd="0" destOrd="0" presId="urn:microsoft.com/office/officeart/2005/8/layout/chevron2"/>
    <dgm:cxn modelId="{F161089B-5714-430C-BC4C-C6AC612DDA56}" type="presOf" srcId="{FA3AF17A-670A-44F1-8855-AE2FDDC0F40A}" destId="{6A4AC18B-050F-460A-A209-B870B0EC33D9}" srcOrd="0" destOrd="0" presId="urn:microsoft.com/office/officeart/2005/8/layout/chevron2"/>
    <dgm:cxn modelId="{D62C829E-6518-4D4A-A9A1-63E9BDB917A0}" type="presOf" srcId="{B589BDFB-B264-428B-896C-633A0F254E2B}" destId="{3897DB09-C453-4D17-BE7B-A2D8A5F36DFD}" srcOrd="0" destOrd="0" presId="urn:microsoft.com/office/officeart/2005/8/layout/chevron2"/>
    <dgm:cxn modelId="{D0D890A1-E0EC-4A92-8030-E17A88702EA4}" srcId="{6441FCB7-D432-488F-991D-9A09C2A58565}" destId="{B862B8DF-2621-4242-90FB-4EF72A206267}" srcOrd="3" destOrd="0" parTransId="{83FCE2C1-9147-4C20-AE3A-A3C260AF07D6}" sibTransId="{C8F06F8E-5B70-4E8C-8C0B-0BAFDF75B312}"/>
    <dgm:cxn modelId="{099194A4-E79B-4BFD-80A7-7DC3C3E52D5A}" srcId="{6441FCB7-D432-488F-991D-9A09C2A58565}" destId="{02CCFAF7-912E-4F5C-85FB-1BEB57903A53}" srcOrd="2" destOrd="0" parTransId="{691FA69F-665E-4088-B353-95343E662D90}" sibTransId="{A90916A1-057D-443A-854B-DB0AF4F08F6A}"/>
    <dgm:cxn modelId="{1E00CEA4-B5BA-4238-B22F-AD683B9CA214}" type="presOf" srcId="{211A001B-40A3-4D48-B017-8637AB121483}" destId="{E7D924CA-4D12-4601-8D68-CBEB761A7D3D}" srcOrd="0" destOrd="0" presId="urn:microsoft.com/office/officeart/2005/8/layout/chevron2"/>
    <dgm:cxn modelId="{CEC554AA-426A-4C89-9270-3DE28119C710}" type="presOf" srcId="{7C6D0A9D-3093-4D11-93FD-9D7B121DD73B}" destId="{9351AB90-B64D-48E8-906C-C28DCFEA5240}" srcOrd="0" destOrd="0" presId="urn:microsoft.com/office/officeart/2005/8/layout/chevron2"/>
    <dgm:cxn modelId="{8DA21FBD-4217-49B5-8D6A-ACE1831FEC3F}" srcId="{6441FCB7-D432-488F-991D-9A09C2A58565}" destId="{7C6D0A9D-3093-4D11-93FD-9D7B121DD73B}" srcOrd="1" destOrd="0" parTransId="{517ECFEE-D09C-4AB9-AA87-785F7B5CDD22}" sibTransId="{EB6CC9E6-FB79-4C11-A732-22DAB91EA8AF}"/>
    <dgm:cxn modelId="{710E42E2-1C90-4CCF-8571-532D77858D74}" type="presOf" srcId="{50CD2013-F0F5-4CD8-B31E-59E8D91E029D}" destId="{5433FDD3-DE98-489F-8E9D-B3A51270A00D}" srcOrd="0" destOrd="0" presId="urn:microsoft.com/office/officeart/2005/8/layout/chevron2"/>
    <dgm:cxn modelId="{D84582EA-9E3F-4750-83E7-34D5908384F1}" srcId="{02CCFAF7-912E-4F5C-85FB-1BEB57903A53}" destId="{D8233D3C-C2CE-46B5-964B-8F873D9223F8}" srcOrd="0" destOrd="0" parTransId="{F455D12F-5DB4-4897-A5B7-77312C9A746A}" sibTransId="{C25ACCC2-426B-46E4-A117-B1538B3BA029}"/>
    <dgm:cxn modelId="{FA6BA1F4-15DE-44B3-A6DE-960220C48ABB}" srcId="{6441FCB7-D432-488F-991D-9A09C2A58565}" destId="{FA3AF17A-670A-44F1-8855-AE2FDDC0F40A}" srcOrd="0" destOrd="0" parTransId="{92E4F4A9-8EFF-483D-AD6F-8FD024A6B52F}" sibTransId="{BB1876D7-A947-47FF-AB10-25B0F42CE762}"/>
    <dgm:cxn modelId="{5650FF87-1E5F-42C5-8ED4-CEA4248F56F2}" type="presParOf" srcId="{4BBA9130-9EE0-4630-8AAE-D94CB47871FB}" destId="{6A610BF0-38F3-482C-B161-D6629C7AEBC2}" srcOrd="0" destOrd="0" presId="urn:microsoft.com/office/officeart/2005/8/layout/chevron2"/>
    <dgm:cxn modelId="{76BBEABC-EFB0-4CDE-A0D4-3DEA89BFC5C3}" type="presParOf" srcId="{6A610BF0-38F3-482C-B161-D6629C7AEBC2}" destId="{6A4AC18B-050F-460A-A209-B870B0EC33D9}" srcOrd="0" destOrd="0" presId="urn:microsoft.com/office/officeart/2005/8/layout/chevron2"/>
    <dgm:cxn modelId="{8B739F94-B4DC-4CE8-B594-ACC6693685F0}" type="presParOf" srcId="{6A610BF0-38F3-482C-B161-D6629C7AEBC2}" destId="{63C57470-3DF2-4291-8E7B-1483CD47DCE0}" srcOrd="1" destOrd="0" presId="urn:microsoft.com/office/officeart/2005/8/layout/chevron2"/>
    <dgm:cxn modelId="{1335C170-CF40-4880-8D82-084F6B6BE9D6}" type="presParOf" srcId="{4BBA9130-9EE0-4630-8AAE-D94CB47871FB}" destId="{2E3D657E-EFEB-4BFA-A52B-4F6B458F2DAB}" srcOrd="1" destOrd="0" presId="urn:microsoft.com/office/officeart/2005/8/layout/chevron2"/>
    <dgm:cxn modelId="{673F2B2D-3C3A-4250-B364-A68172B943A1}" type="presParOf" srcId="{4BBA9130-9EE0-4630-8AAE-D94CB47871FB}" destId="{7491B248-408F-4CAD-9B90-0B26E12B7E5C}" srcOrd="2" destOrd="0" presId="urn:microsoft.com/office/officeart/2005/8/layout/chevron2"/>
    <dgm:cxn modelId="{F7CA8735-A20B-45CE-A773-A29C0FACC493}" type="presParOf" srcId="{7491B248-408F-4CAD-9B90-0B26E12B7E5C}" destId="{9351AB90-B64D-48E8-906C-C28DCFEA5240}" srcOrd="0" destOrd="0" presId="urn:microsoft.com/office/officeart/2005/8/layout/chevron2"/>
    <dgm:cxn modelId="{2F9F3AC0-5123-4041-A40F-F8C5EDD3A81F}" type="presParOf" srcId="{7491B248-408F-4CAD-9B90-0B26E12B7E5C}" destId="{F2FC661F-5712-40A3-A641-853706C4D3B3}" srcOrd="1" destOrd="0" presId="urn:microsoft.com/office/officeart/2005/8/layout/chevron2"/>
    <dgm:cxn modelId="{609C6BF4-6360-46D1-932A-A5F105BC783C}" type="presParOf" srcId="{4BBA9130-9EE0-4630-8AAE-D94CB47871FB}" destId="{84967B33-DCF9-4436-82BD-F1949A33BB1C}" srcOrd="3" destOrd="0" presId="urn:microsoft.com/office/officeart/2005/8/layout/chevron2"/>
    <dgm:cxn modelId="{DA973ED2-B081-4457-B7BA-09E10E5A0D52}" type="presParOf" srcId="{4BBA9130-9EE0-4630-8AAE-D94CB47871FB}" destId="{4C054F3A-A99F-49C4-85CA-88B45D78E93F}" srcOrd="4" destOrd="0" presId="urn:microsoft.com/office/officeart/2005/8/layout/chevron2"/>
    <dgm:cxn modelId="{412DA778-96F8-4979-BE83-9AFF62970151}" type="presParOf" srcId="{4C054F3A-A99F-49C4-85CA-88B45D78E93F}" destId="{B9A6AEE2-E8F5-4B47-8CEC-FD1D3785D076}" srcOrd="0" destOrd="0" presId="urn:microsoft.com/office/officeart/2005/8/layout/chevron2"/>
    <dgm:cxn modelId="{9BD19E0C-8D74-4F39-9EE6-2F72276728F3}" type="presParOf" srcId="{4C054F3A-A99F-49C4-85CA-88B45D78E93F}" destId="{3E0EB28D-0650-49A1-9C2D-09F4F5AA44CA}" srcOrd="1" destOrd="0" presId="urn:microsoft.com/office/officeart/2005/8/layout/chevron2"/>
    <dgm:cxn modelId="{02ABD7A0-B5C6-4A14-9A31-F683AC4F99FA}" type="presParOf" srcId="{4BBA9130-9EE0-4630-8AAE-D94CB47871FB}" destId="{5F071F33-9E19-4CDC-8377-E8D121166B69}" srcOrd="5" destOrd="0" presId="urn:microsoft.com/office/officeart/2005/8/layout/chevron2"/>
    <dgm:cxn modelId="{9287ACD3-620A-49B2-BEAD-4626BD726803}" type="presParOf" srcId="{4BBA9130-9EE0-4630-8AAE-D94CB47871FB}" destId="{A8EBE48E-8BD7-4D6F-912D-5F5B74305A64}" srcOrd="6" destOrd="0" presId="urn:microsoft.com/office/officeart/2005/8/layout/chevron2"/>
    <dgm:cxn modelId="{762AFB60-9E1C-4FFE-A9B2-4F87F317E633}" type="presParOf" srcId="{A8EBE48E-8BD7-4D6F-912D-5F5B74305A64}" destId="{48350D28-05F0-4909-B516-F2E0D764434C}" srcOrd="0" destOrd="0" presId="urn:microsoft.com/office/officeart/2005/8/layout/chevron2"/>
    <dgm:cxn modelId="{181E6A74-D8B5-47B6-B4FF-8884AF246834}" type="presParOf" srcId="{A8EBE48E-8BD7-4D6F-912D-5F5B74305A64}" destId="{5433FDD3-DE98-489F-8E9D-B3A51270A00D}" srcOrd="1" destOrd="0" presId="urn:microsoft.com/office/officeart/2005/8/layout/chevron2"/>
    <dgm:cxn modelId="{E539328B-A4DE-4F4B-8F63-3D95ED9175F7}" type="presParOf" srcId="{4BBA9130-9EE0-4630-8AAE-D94CB47871FB}" destId="{26AC0280-3AE1-4723-B8C8-17135E4713AB}" srcOrd="7" destOrd="0" presId="urn:microsoft.com/office/officeart/2005/8/layout/chevron2"/>
    <dgm:cxn modelId="{18D5D955-89A3-44EF-BCA8-DD5A660089AF}" type="presParOf" srcId="{4BBA9130-9EE0-4630-8AAE-D94CB47871FB}" destId="{0440D507-2841-496A-8A5B-6299BD334049}" srcOrd="8" destOrd="0" presId="urn:microsoft.com/office/officeart/2005/8/layout/chevron2"/>
    <dgm:cxn modelId="{4D389347-0B3A-4073-BB75-5F2CC681354B}" type="presParOf" srcId="{0440D507-2841-496A-8A5B-6299BD334049}" destId="{3897DB09-C453-4D17-BE7B-A2D8A5F36DFD}" srcOrd="0" destOrd="0" presId="urn:microsoft.com/office/officeart/2005/8/layout/chevron2"/>
    <dgm:cxn modelId="{64D8DFD2-A38A-4D00-9164-CEA7E34D3607}" type="presParOf" srcId="{0440D507-2841-496A-8A5B-6299BD334049}" destId="{E7D924CA-4D12-4601-8D68-CBEB761A7D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A9AE4-698E-4F0E-AE0F-D738DB387AA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7B4759-9220-4A90-BF8D-A85B35764526}">
      <dgm:prSet custT="1"/>
      <dgm:spPr/>
      <dgm:t>
        <a:bodyPr/>
        <a:lstStyle/>
        <a:p>
          <a:r>
            <a:rPr lang="es-ES" sz="2800"/>
            <a:t>Todos los estudiantes de Materia Integradora deben presentar para la PLATAFORMA </a:t>
          </a:r>
          <a:endParaRPr lang="en-US" sz="2800"/>
        </a:p>
      </dgm:t>
    </dgm:pt>
    <dgm:pt modelId="{AB2B4512-9D0B-4B8B-8C40-85E5FD4E84E8}" type="parTrans" cxnId="{47B92C3C-4D7B-41CB-B3D8-C7C7473CEB64}">
      <dgm:prSet/>
      <dgm:spPr/>
      <dgm:t>
        <a:bodyPr/>
        <a:lstStyle/>
        <a:p>
          <a:endParaRPr lang="en-US" sz="1600"/>
        </a:p>
      </dgm:t>
    </dgm:pt>
    <dgm:pt modelId="{C2F37CFC-4604-457E-AEE7-5D41F9172DAA}" type="sibTrans" cxnId="{47B92C3C-4D7B-41CB-B3D8-C7C7473CEB64}">
      <dgm:prSet/>
      <dgm:spPr/>
      <dgm:t>
        <a:bodyPr/>
        <a:lstStyle/>
        <a:p>
          <a:endParaRPr lang="en-US" sz="1600"/>
        </a:p>
      </dgm:t>
    </dgm:pt>
    <dgm:pt modelId="{DDA54E70-8354-4275-AD7D-7D68C185D24F}">
      <dgm:prSet custT="1"/>
      <dgm:spPr/>
      <dgm:t>
        <a:bodyPr/>
        <a:lstStyle/>
        <a:p>
          <a:r>
            <a:rPr lang="es-ES" sz="2000" dirty="0"/>
            <a:t>su póster en formato digital </a:t>
          </a:r>
          <a:endParaRPr lang="en-US" sz="2000" dirty="0"/>
        </a:p>
      </dgm:t>
    </dgm:pt>
    <dgm:pt modelId="{824910F6-F31B-4506-8278-8DD09BBCC8E6}" type="parTrans" cxnId="{33505FBA-5B15-4C65-BD1E-055885B9F4EE}">
      <dgm:prSet/>
      <dgm:spPr/>
      <dgm:t>
        <a:bodyPr/>
        <a:lstStyle/>
        <a:p>
          <a:endParaRPr lang="en-US" sz="1600"/>
        </a:p>
      </dgm:t>
    </dgm:pt>
    <dgm:pt modelId="{32F0B9AC-AA95-4458-855D-4E3F17F318A3}" type="sibTrans" cxnId="{33505FBA-5B15-4C65-BD1E-055885B9F4EE}">
      <dgm:prSet/>
      <dgm:spPr/>
      <dgm:t>
        <a:bodyPr/>
        <a:lstStyle/>
        <a:p>
          <a:endParaRPr lang="en-US" sz="1600"/>
        </a:p>
      </dgm:t>
    </dgm:pt>
    <dgm:pt modelId="{0D80953B-B30F-4858-967F-B31171C35CB3}">
      <dgm:prSet custT="1"/>
      <dgm:spPr/>
      <dgm:t>
        <a:bodyPr/>
        <a:lstStyle/>
        <a:p>
          <a:r>
            <a:rPr lang="es-ES" sz="2000" dirty="0"/>
            <a:t>una imagen de portada que sintetice su proyecto</a:t>
          </a:r>
          <a:endParaRPr lang="en-US" sz="2000" dirty="0"/>
        </a:p>
      </dgm:t>
    </dgm:pt>
    <dgm:pt modelId="{A12492F3-3034-49DA-8C29-9F18A3FD3B4F}" type="parTrans" cxnId="{3BD75F20-627D-477C-A522-41F98B1536B6}">
      <dgm:prSet/>
      <dgm:spPr/>
      <dgm:t>
        <a:bodyPr/>
        <a:lstStyle/>
        <a:p>
          <a:endParaRPr lang="en-US" sz="1600"/>
        </a:p>
      </dgm:t>
    </dgm:pt>
    <dgm:pt modelId="{CFDF2B42-E42B-46E6-BDA5-B8D6EAD8B6C0}" type="sibTrans" cxnId="{3BD75F20-627D-477C-A522-41F98B1536B6}">
      <dgm:prSet/>
      <dgm:spPr/>
      <dgm:t>
        <a:bodyPr/>
        <a:lstStyle/>
        <a:p>
          <a:endParaRPr lang="en-US" sz="1600"/>
        </a:p>
      </dgm:t>
    </dgm:pt>
    <dgm:pt modelId="{55BC72E1-8955-4E99-83B0-7180ABD8D65D}">
      <dgm:prSet custT="1"/>
      <dgm:spPr/>
      <dgm:t>
        <a:bodyPr/>
        <a:lstStyle/>
        <a:p>
          <a:r>
            <a:rPr lang="es-ES" sz="2800" dirty="0"/>
            <a:t>Los finalistas concursarán la final 5MP en la FERIA IDEAR, y deberán presentar para la PLATAFORMA </a:t>
          </a:r>
          <a:endParaRPr lang="en-US" sz="2800" dirty="0"/>
        </a:p>
      </dgm:t>
    </dgm:pt>
    <dgm:pt modelId="{C3BB1D50-77CF-41C8-9D26-0C88C4C2C6BD}" type="parTrans" cxnId="{EA2B000B-FD16-4B90-9B86-57FCF67CA871}">
      <dgm:prSet/>
      <dgm:spPr/>
      <dgm:t>
        <a:bodyPr/>
        <a:lstStyle/>
        <a:p>
          <a:endParaRPr lang="en-US" sz="1600"/>
        </a:p>
      </dgm:t>
    </dgm:pt>
    <dgm:pt modelId="{9BF24C9A-D900-4E8B-BF5C-AB046A1417F0}" type="sibTrans" cxnId="{EA2B000B-FD16-4B90-9B86-57FCF67CA871}">
      <dgm:prSet/>
      <dgm:spPr/>
      <dgm:t>
        <a:bodyPr/>
        <a:lstStyle/>
        <a:p>
          <a:endParaRPr lang="en-US" sz="1600"/>
        </a:p>
      </dgm:t>
    </dgm:pt>
    <dgm:pt modelId="{39A79BC8-CC0C-494F-8C2F-450D24F838CC}">
      <dgm:prSet custT="1"/>
      <dgm:spPr/>
      <dgm:t>
        <a:bodyPr/>
        <a:lstStyle/>
        <a:p>
          <a:r>
            <a:rPr lang="es-ES" sz="2000" dirty="0"/>
            <a:t>un video para la FERIA IDEAR</a:t>
          </a:r>
          <a:r>
            <a:rPr lang="es-ES" sz="2000" dirty="0">
              <a:latin typeface="Calibri Light" panose="020F0302020204030204"/>
            </a:rPr>
            <a:t> </a:t>
          </a:r>
          <a:endParaRPr lang="en-US" sz="2000" dirty="0"/>
        </a:p>
      </dgm:t>
    </dgm:pt>
    <dgm:pt modelId="{3864DF62-E347-4507-83C5-1660345E7A28}" type="parTrans" cxnId="{143976A4-4A86-438F-95C6-B6E716CF672C}">
      <dgm:prSet/>
      <dgm:spPr/>
      <dgm:t>
        <a:bodyPr/>
        <a:lstStyle/>
        <a:p>
          <a:endParaRPr lang="en-US" sz="1600"/>
        </a:p>
      </dgm:t>
    </dgm:pt>
    <dgm:pt modelId="{06C6D50F-317D-46AE-9BD4-6D75F5AA4EBC}" type="sibTrans" cxnId="{143976A4-4A86-438F-95C6-B6E716CF672C}">
      <dgm:prSet/>
      <dgm:spPr/>
      <dgm:t>
        <a:bodyPr/>
        <a:lstStyle/>
        <a:p>
          <a:endParaRPr lang="en-US" sz="1600"/>
        </a:p>
      </dgm:t>
    </dgm:pt>
    <dgm:pt modelId="{3725E083-13D9-42FE-BCD3-A62598638505}">
      <dgm:prSet custT="1"/>
      <dgm:spPr/>
      <dgm:t>
        <a:bodyPr/>
        <a:lstStyle/>
        <a:p>
          <a:r>
            <a:rPr lang="es-ES" sz="2000"/>
            <a:t>foto carnet</a:t>
          </a:r>
          <a:endParaRPr lang="en-US" sz="2000"/>
        </a:p>
      </dgm:t>
    </dgm:pt>
    <dgm:pt modelId="{7789F78F-E4EF-42E8-BE82-C6114D8F9BA9}" type="parTrans" cxnId="{6FC4315E-3944-4913-9A0B-B2D8756D4FEC}">
      <dgm:prSet/>
      <dgm:spPr/>
      <dgm:t>
        <a:bodyPr/>
        <a:lstStyle/>
        <a:p>
          <a:endParaRPr lang="en-US" sz="1600"/>
        </a:p>
      </dgm:t>
    </dgm:pt>
    <dgm:pt modelId="{C77DB932-9782-415C-B326-E533A7D38AE6}" type="sibTrans" cxnId="{6FC4315E-3944-4913-9A0B-B2D8756D4FEC}">
      <dgm:prSet/>
      <dgm:spPr/>
      <dgm:t>
        <a:bodyPr/>
        <a:lstStyle/>
        <a:p>
          <a:endParaRPr lang="en-US" sz="1600"/>
        </a:p>
      </dgm:t>
    </dgm:pt>
    <dgm:pt modelId="{2691CAA7-A9D9-4D05-8D4F-A1647ACCE904}" type="pres">
      <dgm:prSet presAssocID="{458A9AE4-698E-4F0E-AE0F-D738DB387AAF}" presName="linear" presStyleCnt="0">
        <dgm:presLayoutVars>
          <dgm:animLvl val="lvl"/>
          <dgm:resizeHandles val="exact"/>
        </dgm:presLayoutVars>
      </dgm:prSet>
      <dgm:spPr/>
    </dgm:pt>
    <dgm:pt modelId="{65C7A168-E5BE-406A-8067-EB5585FABF5B}" type="pres">
      <dgm:prSet presAssocID="{597B4759-9220-4A90-BF8D-A85B35764526}" presName="parentText" presStyleLbl="node1" presStyleIdx="0" presStyleCnt="2" custLinFactNeighborX="-839" custLinFactNeighborY="-13758">
        <dgm:presLayoutVars>
          <dgm:chMax val="0"/>
          <dgm:bulletEnabled val="1"/>
        </dgm:presLayoutVars>
      </dgm:prSet>
      <dgm:spPr/>
    </dgm:pt>
    <dgm:pt modelId="{3872ABC7-12A7-4C47-B5BD-35DC02A1EC84}" type="pres">
      <dgm:prSet presAssocID="{597B4759-9220-4A90-BF8D-A85B35764526}" presName="childText" presStyleLbl="revTx" presStyleIdx="0" presStyleCnt="2">
        <dgm:presLayoutVars>
          <dgm:bulletEnabled val="1"/>
        </dgm:presLayoutVars>
      </dgm:prSet>
      <dgm:spPr/>
    </dgm:pt>
    <dgm:pt modelId="{7AFE2D19-C922-47E6-A866-0D14286F4025}" type="pres">
      <dgm:prSet presAssocID="{55BC72E1-8955-4E99-83B0-7180ABD8D6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450BEE-716C-4AD1-812A-D0E000F9203A}" type="pres">
      <dgm:prSet presAssocID="{55BC72E1-8955-4E99-83B0-7180ABD8D65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A2B000B-FD16-4B90-9B86-57FCF67CA871}" srcId="{458A9AE4-698E-4F0E-AE0F-D738DB387AAF}" destId="{55BC72E1-8955-4E99-83B0-7180ABD8D65D}" srcOrd="1" destOrd="0" parTransId="{C3BB1D50-77CF-41C8-9D26-0C88C4C2C6BD}" sibTransId="{9BF24C9A-D900-4E8B-BF5C-AB046A1417F0}"/>
    <dgm:cxn modelId="{3BD75F20-627D-477C-A522-41F98B1536B6}" srcId="{597B4759-9220-4A90-BF8D-A85B35764526}" destId="{0D80953B-B30F-4858-967F-B31171C35CB3}" srcOrd="1" destOrd="0" parTransId="{A12492F3-3034-49DA-8C29-9F18A3FD3B4F}" sibTransId="{CFDF2B42-E42B-46E6-BDA5-B8D6EAD8B6C0}"/>
    <dgm:cxn modelId="{EC500332-89F4-4637-AE95-C38D77FF72E2}" type="presOf" srcId="{3725E083-13D9-42FE-BCD3-A62598638505}" destId="{4B450BEE-716C-4AD1-812A-D0E000F9203A}" srcOrd="0" destOrd="1" presId="urn:microsoft.com/office/officeart/2005/8/layout/vList2"/>
    <dgm:cxn modelId="{47B92C3C-4D7B-41CB-B3D8-C7C7473CEB64}" srcId="{458A9AE4-698E-4F0E-AE0F-D738DB387AAF}" destId="{597B4759-9220-4A90-BF8D-A85B35764526}" srcOrd="0" destOrd="0" parTransId="{AB2B4512-9D0B-4B8B-8C40-85E5FD4E84E8}" sibTransId="{C2F37CFC-4604-457E-AEE7-5D41F9172DAA}"/>
    <dgm:cxn modelId="{6FC4315E-3944-4913-9A0B-B2D8756D4FEC}" srcId="{55BC72E1-8955-4E99-83B0-7180ABD8D65D}" destId="{3725E083-13D9-42FE-BCD3-A62598638505}" srcOrd="1" destOrd="0" parTransId="{7789F78F-E4EF-42E8-BE82-C6114D8F9BA9}" sibTransId="{C77DB932-9782-415C-B326-E533A7D38AE6}"/>
    <dgm:cxn modelId="{B1F47379-46D9-424F-AFAC-6A1B23F27F2B}" type="presOf" srcId="{0D80953B-B30F-4858-967F-B31171C35CB3}" destId="{3872ABC7-12A7-4C47-B5BD-35DC02A1EC84}" srcOrd="0" destOrd="1" presId="urn:microsoft.com/office/officeart/2005/8/layout/vList2"/>
    <dgm:cxn modelId="{6F9F9F59-DE94-4BC6-BE9F-1FABC39D4AE9}" type="presOf" srcId="{55BC72E1-8955-4E99-83B0-7180ABD8D65D}" destId="{7AFE2D19-C922-47E6-A866-0D14286F4025}" srcOrd="0" destOrd="0" presId="urn:microsoft.com/office/officeart/2005/8/layout/vList2"/>
    <dgm:cxn modelId="{5957708D-6CF1-4340-A657-79A9E22D821C}" type="presOf" srcId="{597B4759-9220-4A90-BF8D-A85B35764526}" destId="{65C7A168-E5BE-406A-8067-EB5585FABF5B}" srcOrd="0" destOrd="0" presId="urn:microsoft.com/office/officeart/2005/8/layout/vList2"/>
    <dgm:cxn modelId="{46B7079E-49CB-4301-AB5E-A7749EFC2773}" type="presOf" srcId="{458A9AE4-698E-4F0E-AE0F-D738DB387AAF}" destId="{2691CAA7-A9D9-4D05-8D4F-A1647ACCE904}" srcOrd="0" destOrd="0" presId="urn:microsoft.com/office/officeart/2005/8/layout/vList2"/>
    <dgm:cxn modelId="{143976A4-4A86-438F-95C6-B6E716CF672C}" srcId="{55BC72E1-8955-4E99-83B0-7180ABD8D65D}" destId="{39A79BC8-CC0C-494F-8C2F-450D24F838CC}" srcOrd="0" destOrd="0" parTransId="{3864DF62-E347-4507-83C5-1660345E7A28}" sibTransId="{06C6D50F-317D-46AE-9BD4-6D75F5AA4EBC}"/>
    <dgm:cxn modelId="{6C53D8B3-0EDC-4529-BE11-0546AECA519E}" type="presOf" srcId="{DDA54E70-8354-4275-AD7D-7D68C185D24F}" destId="{3872ABC7-12A7-4C47-B5BD-35DC02A1EC84}" srcOrd="0" destOrd="0" presId="urn:microsoft.com/office/officeart/2005/8/layout/vList2"/>
    <dgm:cxn modelId="{33505FBA-5B15-4C65-BD1E-055885B9F4EE}" srcId="{597B4759-9220-4A90-BF8D-A85B35764526}" destId="{DDA54E70-8354-4275-AD7D-7D68C185D24F}" srcOrd="0" destOrd="0" parTransId="{824910F6-F31B-4506-8278-8DD09BBCC8E6}" sibTransId="{32F0B9AC-AA95-4458-855D-4E3F17F318A3}"/>
    <dgm:cxn modelId="{E07E63F7-C5E9-4DAD-8259-3C9C4ED2433A}" type="presOf" srcId="{39A79BC8-CC0C-494F-8C2F-450D24F838CC}" destId="{4B450BEE-716C-4AD1-812A-D0E000F9203A}" srcOrd="0" destOrd="0" presId="urn:microsoft.com/office/officeart/2005/8/layout/vList2"/>
    <dgm:cxn modelId="{8BF5AB0C-A472-4CFA-932E-83FA5772CA30}" type="presParOf" srcId="{2691CAA7-A9D9-4D05-8D4F-A1647ACCE904}" destId="{65C7A168-E5BE-406A-8067-EB5585FABF5B}" srcOrd="0" destOrd="0" presId="urn:microsoft.com/office/officeart/2005/8/layout/vList2"/>
    <dgm:cxn modelId="{F68FC7F6-8F72-4BE4-BE5D-15D6F312A553}" type="presParOf" srcId="{2691CAA7-A9D9-4D05-8D4F-A1647ACCE904}" destId="{3872ABC7-12A7-4C47-B5BD-35DC02A1EC84}" srcOrd="1" destOrd="0" presId="urn:microsoft.com/office/officeart/2005/8/layout/vList2"/>
    <dgm:cxn modelId="{AB2ED65C-0B9A-48DA-AC7D-D46424ABE18C}" type="presParOf" srcId="{2691CAA7-A9D9-4D05-8D4F-A1647ACCE904}" destId="{7AFE2D19-C922-47E6-A866-0D14286F4025}" srcOrd="2" destOrd="0" presId="urn:microsoft.com/office/officeart/2005/8/layout/vList2"/>
    <dgm:cxn modelId="{FFFC67BD-E947-4142-9231-9751A93DF1D2}" type="presParOf" srcId="{2691CAA7-A9D9-4D05-8D4F-A1647ACCE904}" destId="{4B450BEE-716C-4AD1-812A-D0E000F920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AC18B-050F-460A-A209-B870B0EC33D9}">
      <dsp:nvSpPr>
        <dsp:cNvPr id="0" name=""/>
        <dsp:cNvSpPr/>
      </dsp:nvSpPr>
      <dsp:spPr>
        <a:xfrm rot="5400000">
          <a:off x="-160998" y="163219"/>
          <a:ext cx="1073325" cy="751328"/>
        </a:xfrm>
        <a:prstGeom prst="chevron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35%</a:t>
          </a:r>
        </a:p>
      </dsp:txBody>
      <dsp:txXfrm rot="-5400000">
        <a:off x="1" y="377884"/>
        <a:ext cx="751328" cy="321997"/>
      </dsp:txXfrm>
    </dsp:sp>
    <dsp:sp modelId="{63C57470-3DF2-4291-8E7B-1483CD47DCE0}">
      <dsp:nvSpPr>
        <dsp:cNvPr id="0" name=""/>
        <dsp:cNvSpPr/>
      </dsp:nvSpPr>
      <dsp:spPr>
        <a:xfrm rot="5400000">
          <a:off x="5056033" y="-4302484"/>
          <a:ext cx="697661" cy="930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Descripción e importancia del problema o necesidad a resolver.</a:t>
          </a:r>
        </a:p>
      </dsp:txBody>
      <dsp:txXfrm rot="-5400000">
        <a:off x="751329" y="36277"/>
        <a:ext cx="9273014" cy="629547"/>
      </dsp:txXfrm>
    </dsp:sp>
    <dsp:sp modelId="{9351AB90-B64D-48E8-906C-C28DCFEA5240}">
      <dsp:nvSpPr>
        <dsp:cNvPr id="0" name=""/>
        <dsp:cNvSpPr/>
      </dsp:nvSpPr>
      <dsp:spPr>
        <a:xfrm rot="5400000">
          <a:off x="-160998" y="1087192"/>
          <a:ext cx="1073325" cy="751328"/>
        </a:xfrm>
        <a:prstGeom prst="chevron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30%</a:t>
          </a:r>
        </a:p>
      </dsp:txBody>
      <dsp:txXfrm rot="-5400000">
        <a:off x="1" y="1301857"/>
        <a:ext cx="751328" cy="321997"/>
      </dsp:txXfrm>
    </dsp:sp>
    <dsp:sp modelId="{F2FC661F-5712-40A3-A641-853706C4D3B3}">
      <dsp:nvSpPr>
        <dsp:cNvPr id="0" name=""/>
        <dsp:cNvSpPr/>
      </dsp:nvSpPr>
      <dsp:spPr>
        <a:xfrm rot="5400000">
          <a:off x="5056033" y="-3378511"/>
          <a:ext cx="697661" cy="930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Habilidad de comunicación hacia audiencia no especialista.</a:t>
          </a:r>
        </a:p>
      </dsp:txBody>
      <dsp:txXfrm rot="-5400000">
        <a:off x="751329" y="960250"/>
        <a:ext cx="9273014" cy="629547"/>
      </dsp:txXfrm>
    </dsp:sp>
    <dsp:sp modelId="{B9A6AEE2-E8F5-4B47-8CEC-FD1D3785D076}">
      <dsp:nvSpPr>
        <dsp:cNvPr id="0" name=""/>
        <dsp:cNvSpPr/>
      </dsp:nvSpPr>
      <dsp:spPr>
        <a:xfrm rot="5400000">
          <a:off x="-160998" y="2011166"/>
          <a:ext cx="1073325" cy="751328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20%</a:t>
          </a:r>
        </a:p>
      </dsp:txBody>
      <dsp:txXfrm rot="-5400000">
        <a:off x="1" y="2225831"/>
        <a:ext cx="751328" cy="321997"/>
      </dsp:txXfrm>
    </dsp:sp>
    <dsp:sp modelId="{3E0EB28D-0650-49A1-9C2D-09F4F5AA44CA}">
      <dsp:nvSpPr>
        <dsp:cNvPr id="0" name=""/>
        <dsp:cNvSpPr/>
      </dsp:nvSpPr>
      <dsp:spPr>
        <a:xfrm rot="5400000">
          <a:off x="5056033" y="-2454537"/>
          <a:ext cx="697661" cy="930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Justificación clara de los resultados y conclusiones.</a:t>
          </a:r>
        </a:p>
      </dsp:txBody>
      <dsp:txXfrm rot="-5400000">
        <a:off x="751329" y="1884224"/>
        <a:ext cx="9273014" cy="629547"/>
      </dsp:txXfrm>
    </dsp:sp>
    <dsp:sp modelId="{48350D28-05F0-4909-B516-F2E0D764434C}">
      <dsp:nvSpPr>
        <dsp:cNvPr id="0" name=""/>
        <dsp:cNvSpPr/>
      </dsp:nvSpPr>
      <dsp:spPr>
        <a:xfrm rot="5400000">
          <a:off x="-160998" y="2935139"/>
          <a:ext cx="1073325" cy="751328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15%</a:t>
          </a:r>
        </a:p>
      </dsp:txBody>
      <dsp:txXfrm rot="-5400000">
        <a:off x="1" y="3149804"/>
        <a:ext cx="751328" cy="321997"/>
      </dsp:txXfrm>
    </dsp:sp>
    <dsp:sp modelId="{5433FDD3-DE98-489F-8E9D-B3A51270A00D}">
      <dsp:nvSpPr>
        <dsp:cNvPr id="0" name=""/>
        <dsp:cNvSpPr/>
      </dsp:nvSpPr>
      <dsp:spPr>
        <a:xfrm rot="5400000">
          <a:off x="5056033" y="-1530564"/>
          <a:ext cx="697661" cy="930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Creatividad en la presentación e interacción con la audiencia.</a:t>
          </a:r>
        </a:p>
      </dsp:txBody>
      <dsp:txXfrm rot="-5400000">
        <a:off x="751329" y="2808197"/>
        <a:ext cx="9273014" cy="629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AC18B-050F-460A-A209-B870B0EC33D9}">
      <dsp:nvSpPr>
        <dsp:cNvPr id="0" name=""/>
        <dsp:cNvSpPr/>
      </dsp:nvSpPr>
      <dsp:spPr>
        <a:xfrm rot="5400000">
          <a:off x="-129842" y="131545"/>
          <a:ext cx="865615" cy="605930"/>
        </a:xfrm>
        <a:prstGeom prst="chevron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30%</a:t>
          </a:r>
        </a:p>
      </dsp:txBody>
      <dsp:txXfrm rot="-5400000">
        <a:off x="1" y="304667"/>
        <a:ext cx="605930" cy="259685"/>
      </dsp:txXfrm>
    </dsp:sp>
    <dsp:sp modelId="{63C57470-3DF2-4291-8E7B-1483CD47DCE0}">
      <dsp:nvSpPr>
        <dsp:cNvPr id="0" name=""/>
        <dsp:cNvSpPr/>
      </dsp:nvSpPr>
      <dsp:spPr>
        <a:xfrm rot="5400000">
          <a:off x="5050840" y="-4443206"/>
          <a:ext cx="562650" cy="94524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Descripción e importancia del problema o necesidad a resolver.</a:t>
          </a:r>
        </a:p>
      </dsp:txBody>
      <dsp:txXfrm rot="-5400000">
        <a:off x="605931" y="29169"/>
        <a:ext cx="9425003" cy="507718"/>
      </dsp:txXfrm>
    </dsp:sp>
    <dsp:sp modelId="{9351AB90-B64D-48E8-906C-C28DCFEA5240}">
      <dsp:nvSpPr>
        <dsp:cNvPr id="0" name=""/>
        <dsp:cNvSpPr/>
      </dsp:nvSpPr>
      <dsp:spPr>
        <a:xfrm rot="5400000">
          <a:off x="-129842" y="876711"/>
          <a:ext cx="865615" cy="605930"/>
        </a:xfrm>
        <a:prstGeom prst="chevron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30%</a:t>
          </a:r>
        </a:p>
      </dsp:txBody>
      <dsp:txXfrm rot="-5400000">
        <a:off x="1" y="1049833"/>
        <a:ext cx="605930" cy="259685"/>
      </dsp:txXfrm>
    </dsp:sp>
    <dsp:sp modelId="{F2FC661F-5712-40A3-A641-853706C4D3B3}">
      <dsp:nvSpPr>
        <dsp:cNvPr id="0" name=""/>
        <dsp:cNvSpPr/>
      </dsp:nvSpPr>
      <dsp:spPr>
        <a:xfrm rot="5400000">
          <a:off x="5050840" y="-3698039"/>
          <a:ext cx="562650" cy="94524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Habilidad de comunicación hacia audiencia no especialista.</a:t>
          </a:r>
        </a:p>
      </dsp:txBody>
      <dsp:txXfrm rot="-5400000">
        <a:off x="605931" y="774336"/>
        <a:ext cx="9425003" cy="507718"/>
      </dsp:txXfrm>
    </dsp:sp>
    <dsp:sp modelId="{B9A6AEE2-E8F5-4B47-8CEC-FD1D3785D076}">
      <dsp:nvSpPr>
        <dsp:cNvPr id="0" name=""/>
        <dsp:cNvSpPr/>
      </dsp:nvSpPr>
      <dsp:spPr>
        <a:xfrm rot="5400000">
          <a:off x="-129842" y="1621878"/>
          <a:ext cx="865615" cy="605930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15%</a:t>
          </a:r>
        </a:p>
      </dsp:txBody>
      <dsp:txXfrm rot="-5400000">
        <a:off x="1" y="1795000"/>
        <a:ext cx="605930" cy="259685"/>
      </dsp:txXfrm>
    </dsp:sp>
    <dsp:sp modelId="{3E0EB28D-0650-49A1-9C2D-09F4F5AA44CA}">
      <dsp:nvSpPr>
        <dsp:cNvPr id="0" name=""/>
        <dsp:cNvSpPr/>
      </dsp:nvSpPr>
      <dsp:spPr>
        <a:xfrm rot="5400000">
          <a:off x="5050840" y="-2952873"/>
          <a:ext cx="562650" cy="94524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Justificación clara de los resultados y conclusiones.</a:t>
          </a:r>
        </a:p>
      </dsp:txBody>
      <dsp:txXfrm rot="-5400000">
        <a:off x="605931" y="1519502"/>
        <a:ext cx="9425003" cy="507718"/>
      </dsp:txXfrm>
    </dsp:sp>
    <dsp:sp modelId="{48350D28-05F0-4909-B516-F2E0D764434C}">
      <dsp:nvSpPr>
        <dsp:cNvPr id="0" name=""/>
        <dsp:cNvSpPr/>
      </dsp:nvSpPr>
      <dsp:spPr>
        <a:xfrm rot="5400000">
          <a:off x="-129842" y="2367044"/>
          <a:ext cx="865615" cy="605930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15%</a:t>
          </a:r>
        </a:p>
      </dsp:txBody>
      <dsp:txXfrm rot="-5400000">
        <a:off x="1" y="2540166"/>
        <a:ext cx="605930" cy="259685"/>
      </dsp:txXfrm>
    </dsp:sp>
    <dsp:sp modelId="{5433FDD3-DE98-489F-8E9D-B3A51270A00D}">
      <dsp:nvSpPr>
        <dsp:cNvPr id="0" name=""/>
        <dsp:cNvSpPr/>
      </dsp:nvSpPr>
      <dsp:spPr>
        <a:xfrm rot="5400000">
          <a:off x="5050840" y="-2207707"/>
          <a:ext cx="562650" cy="94524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Creatividad en la presentación e interacción con la audiencia.</a:t>
          </a:r>
        </a:p>
      </dsp:txBody>
      <dsp:txXfrm rot="-5400000">
        <a:off x="605931" y="2264668"/>
        <a:ext cx="9425003" cy="507718"/>
      </dsp:txXfrm>
    </dsp:sp>
    <dsp:sp modelId="{3897DB09-C453-4D17-BE7B-A2D8A5F36DFD}">
      <dsp:nvSpPr>
        <dsp:cNvPr id="0" name=""/>
        <dsp:cNvSpPr/>
      </dsp:nvSpPr>
      <dsp:spPr>
        <a:xfrm rot="5400000">
          <a:off x="-129842" y="3112210"/>
          <a:ext cx="865615" cy="605930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/>
            <a:t>10%</a:t>
          </a:r>
        </a:p>
      </dsp:txBody>
      <dsp:txXfrm rot="-5400000">
        <a:off x="1" y="3285332"/>
        <a:ext cx="605930" cy="259685"/>
      </dsp:txXfrm>
    </dsp:sp>
    <dsp:sp modelId="{E7D924CA-4D12-4601-8D68-CBEB761A7D3D}">
      <dsp:nvSpPr>
        <dsp:cNvPr id="0" name=""/>
        <dsp:cNvSpPr/>
      </dsp:nvSpPr>
      <dsp:spPr>
        <a:xfrm rot="5400000">
          <a:off x="5050840" y="-1462541"/>
          <a:ext cx="562650" cy="94524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/>
            <a:t>Respuestas pertinentes a preguntas del jurado* </a:t>
          </a:r>
        </a:p>
      </dsp:txBody>
      <dsp:txXfrm rot="-5400000">
        <a:off x="605931" y="3009834"/>
        <a:ext cx="9425003" cy="507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7A168-E5BE-406A-8067-EB5585FABF5B}">
      <dsp:nvSpPr>
        <dsp:cNvPr id="0" name=""/>
        <dsp:cNvSpPr/>
      </dsp:nvSpPr>
      <dsp:spPr>
        <a:xfrm>
          <a:off x="0" y="0"/>
          <a:ext cx="9504947" cy="1141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Todos los estudiantes de Materia Integradora deben presentar para la PLATAFORMA </a:t>
          </a:r>
          <a:endParaRPr lang="en-US" sz="2800" kern="1200"/>
        </a:p>
      </dsp:txBody>
      <dsp:txXfrm>
        <a:off x="55744" y="55744"/>
        <a:ext cx="9393459" cy="1030432"/>
      </dsp:txXfrm>
    </dsp:sp>
    <dsp:sp modelId="{3872ABC7-12A7-4C47-B5BD-35DC02A1EC84}">
      <dsp:nvSpPr>
        <dsp:cNvPr id="0" name=""/>
        <dsp:cNvSpPr/>
      </dsp:nvSpPr>
      <dsp:spPr>
        <a:xfrm>
          <a:off x="0" y="1171942"/>
          <a:ext cx="9504947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su póster en formato digital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una imagen de portada que sintetice su proyecto</a:t>
          </a:r>
          <a:endParaRPr lang="en-US" sz="2000" kern="1200" dirty="0"/>
        </a:p>
      </dsp:txBody>
      <dsp:txXfrm>
        <a:off x="0" y="1171942"/>
        <a:ext cx="9504947" cy="1010160"/>
      </dsp:txXfrm>
    </dsp:sp>
    <dsp:sp modelId="{7AFE2D19-C922-47E6-A866-0D14286F4025}">
      <dsp:nvSpPr>
        <dsp:cNvPr id="0" name=""/>
        <dsp:cNvSpPr/>
      </dsp:nvSpPr>
      <dsp:spPr>
        <a:xfrm>
          <a:off x="0" y="2182102"/>
          <a:ext cx="9504947" cy="11419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Los finalistas concursarán la final 5MP en la FERIA IDEAR, y deberán presentar para la PLATAFORMA </a:t>
          </a:r>
          <a:endParaRPr lang="en-US" sz="2800" kern="1200" dirty="0"/>
        </a:p>
      </dsp:txBody>
      <dsp:txXfrm>
        <a:off x="55744" y="2237846"/>
        <a:ext cx="9393459" cy="1030432"/>
      </dsp:txXfrm>
    </dsp:sp>
    <dsp:sp modelId="{4B450BEE-716C-4AD1-812A-D0E000F9203A}">
      <dsp:nvSpPr>
        <dsp:cNvPr id="0" name=""/>
        <dsp:cNvSpPr/>
      </dsp:nvSpPr>
      <dsp:spPr>
        <a:xfrm>
          <a:off x="0" y="3324022"/>
          <a:ext cx="9504947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un video para la FERIA IDEAR</a:t>
          </a:r>
          <a:r>
            <a:rPr lang="es-ES" sz="2000" kern="1200" dirty="0">
              <a:latin typeface="Calibri Light" panose="020F0302020204030204"/>
            </a:rPr>
            <a:t> 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/>
            <a:t>foto carnet</a:t>
          </a:r>
          <a:endParaRPr lang="en-US" sz="2000" kern="1200"/>
        </a:p>
      </dsp:txBody>
      <dsp:txXfrm>
        <a:off x="0" y="3324022"/>
        <a:ext cx="9504947" cy="101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8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5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6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0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espol/status/1380638050447933445?s=2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spol.edu.ec/es/insignias-digita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9EAE2F-A792-4D5A-973F-BD4F4085D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17927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A27CE1-54F6-48AD-A422-19D574DD1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s-EC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 PITCH INSTITUCIONAL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25A54-95DC-411E-A1B5-BFF43DE39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643" y="3995988"/>
            <a:ext cx="5611226" cy="55965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EC">
                <a:highlight>
                  <a:srgbClr val="FF0000"/>
                </a:highlight>
              </a:rPr>
              <a:t>Facultad de Ciencias Naturales y Matemáticas</a:t>
            </a:r>
            <a:endParaRPr lang="es-EC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8530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02A2-0E53-4232-9866-202064FF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6" y="527934"/>
            <a:ext cx="8665029" cy="845676"/>
          </a:xfrm>
        </p:spPr>
        <p:txBody>
          <a:bodyPr/>
          <a:lstStyle/>
          <a:p>
            <a:r>
              <a:rPr lang="es-EC" b="1">
                <a:solidFill>
                  <a:srgbClr val="1F3864"/>
                </a:solidFill>
              </a:rPr>
              <a:t>Premios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7C965-4C9E-48DE-ACCD-198DFD38C300}"/>
              </a:ext>
            </a:extLst>
          </p:cNvPr>
          <p:cNvSpPr txBox="1"/>
          <p:nvPr/>
        </p:nvSpPr>
        <p:spPr>
          <a:xfrm>
            <a:off x="9912498" y="4994462"/>
            <a:ext cx="135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/>
              <a:t>* Solo aplica en la final</a:t>
            </a:r>
          </a:p>
        </p:txBody>
      </p:sp>
      <p:pic>
        <p:nvPicPr>
          <p:cNvPr id="16" name="Imagen 16" descr="Imagen que contiene señal, reloj, dibujo&#10;&#10;Descripción generada con confianza muy alta">
            <a:extLst>
              <a:ext uri="{FF2B5EF4-FFF2-40B4-BE49-F238E27FC236}">
                <a16:creationId xmlns:a16="http://schemas.microsoft.com/office/drawing/2014/main" id="{F3BB18F9-33F8-4EFC-819C-8D6EFD31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848" y="329345"/>
            <a:ext cx="1411061" cy="1040040"/>
          </a:xfrm>
          <a:prstGeom prst="rect">
            <a:avLst/>
          </a:prstGeom>
        </p:spPr>
      </p:pic>
      <p:pic>
        <p:nvPicPr>
          <p:cNvPr id="28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5CAC17B4-0588-4FE4-ABC8-2E4DDC76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966"/>
            <a:ext cx="12206513" cy="68789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69B48F-0D80-4863-93AC-F8063A488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El valor del premio destinado para el ganador (1er lugar) del 5 Min Pitch estará en un rango de $300.00 a $400.00. </a:t>
            </a:r>
          </a:p>
          <a:p>
            <a:r>
              <a:rPr lang="es-ES">
                <a:effectLst/>
                <a:latin typeface="Arial" panose="020B0604020202020204" pitchFamily="34" charset="0"/>
              </a:rPr>
              <a:t>El ganador del concurso recibirá una Insignia Digital. </a:t>
            </a:r>
            <a:r>
              <a:rPr lang="es-ES">
                <a:effectLst/>
                <a:latin typeface="Arial" panose="020B0604020202020204" pitchFamily="34" charset="0"/>
                <a:hlinkClick r:id="rId4"/>
              </a:rPr>
              <a:t>https://twitter.com/espol/status/1380638050447933445?s=20</a:t>
            </a:r>
            <a:endParaRPr lang="es-ES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6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02A2-0E53-4232-9866-202064FF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6" y="527934"/>
            <a:ext cx="8665029" cy="845676"/>
          </a:xfrm>
        </p:spPr>
        <p:txBody>
          <a:bodyPr/>
          <a:lstStyle/>
          <a:p>
            <a:r>
              <a:rPr lang="es-EC" b="1" dirty="0">
                <a:solidFill>
                  <a:srgbClr val="1F3864"/>
                </a:solidFill>
              </a:rPr>
              <a:t>EN RESUMEN</a:t>
            </a:r>
          </a:p>
        </p:txBody>
      </p:sp>
      <p:pic>
        <p:nvPicPr>
          <p:cNvPr id="16" name="Imagen 16" descr="Imagen que contiene señal, reloj, dibujo&#10;&#10;Descripción generada con confianza muy alta">
            <a:extLst>
              <a:ext uri="{FF2B5EF4-FFF2-40B4-BE49-F238E27FC236}">
                <a16:creationId xmlns:a16="http://schemas.microsoft.com/office/drawing/2014/main" id="{F3BB18F9-33F8-4EFC-819C-8D6EFD31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848" y="329345"/>
            <a:ext cx="1411061" cy="1040040"/>
          </a:xfrm>
          <a:prstGeom prst="rect">
            <a:avLst/>
          </a:prstGeom>
        </p:spPr>
      </p:pic>
      <p:pic>
        <p:nvPicPr>
          <p:cNvPr id="28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5CAC17B4-0588-4FE4-ABC8-2E4DDC76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966"/>
            <a:ext cx="12206513" cy="687894"/>
          </a:xfrm>
          <a:prstGeom prst="rect">
            <a:avLst/>
          </a:prstGeom>
        </p:spPr>
      </p:pic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4F05F9B1-5A77-477B-83C9-17E0CF19D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51299"/>
              </p:ext>
            </p:extLst>
          </p:nvPr>
        </p:nvGraphicFramePr>
        <p:xfrm>
          <a:off x="890337" y="1652337"/>
          <a:ext cx="9504947" cy="436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837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18B26-4667-4AD0-9014-05CA2504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Century Gothic"/>
              </a:rPr>
              <a:t>GRACIAS</a:t>
            </a:r>
          </a:p>
        </p:txBody>
      </p:sp>
      <p:pic>
        <p:nvPicPr>
          <p:cNvPr id="3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F35A1EC0-BCD2-4F25-8398-46000FAC1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966"/>
            <a:ext cx="12206513" cy="6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9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 descr="Imagen que contiene persona, interior, hombre, parado&#10;&#10;Descripción generada con confianza muy alta">
            <a:extLst>
              <a:ext uri="{FF2B5EF4-FFF2-40B4-BE49-F238E27FC236}">
                <a16:creationId xmlns:a16="http://schemas.microsoft.com/office/drawing/2014/main" id="{42782A79-23E7-4C2C-B0FB-FE54EB6A9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83"/>
          <a:stretch/>
        </p:blipFill>
        <p:spPr>
          <a:xfrm>
            <a:off x="5899790" y="-34891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DDB35-3A81-46C8-9700-2B61CF43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EC" b="1">
                <a:solidFill>
                  <a:schemeClr val="accent1">
                    <a:lumMod val="50000"/>
                  </a:schemeClr>
                </a:solidFill>
                <a:latin typeface="Raavi"/>
                <a:cs typeface="Raavi"/>
              </a:rPr>
              <a:t>¿Qué es 5 MIN PITCH?</a:t>
            </a:r>
          </a:p>
        </p:txBody>
      </p:sp>
      <p:cxnSp>
        <p:nvCxnSpPr>
          <p:cNvPr id="17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EDE4B-1302-4238-8762-13F4E1CC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4557406" cy="3368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C" sz="1800">
                <a:latin typeface="Raavi"/>
                <a:cs typeface="Raavi"/>
              </a:rPr>
              <a:t>Es una iniciativa académica institucional, que presenta a todos los estudiantes de último nivel exponiendo sus proyectos integradores en un tiempo máximo de </a:t>
            </a:r>
            <a:r>
              <a:rPr lang="es-EC" sz="1800" b="1">
                <a:latin typeface="Raavi"/>
                <a:cs typeface="Raavi"/>
              </a:rPr>
              <a:t>5 minutos </a:t>
            </a:r>
            <a:r>
              <a:rPr lang="es-EC" sz="1800">
                <a:latin typeface="Raavi"/>
                <a:cs typeface="Raavi"/>
              </a:rPr>
              <a:t>con la consigna de vender su proyecto ante un jurado.</a:t>
            </a:r>
            <a:r>
              <a:rPr lang="es-EC" sz="1800">
                <a:latin typeface="Avenir Next LT Pro"/>
              </a:rPr>
              <a:t> </a:t>
            </a:r>
            <a:endParaRPr lang="es-ES" sz="1800">
              <a:cs typeface="Calibri"/>
            </a:endParaRPr>
          </a:p>
          <a:p>
            <a:endParaRPr lang="es-EC" sz="1800">
              <a:latin typeface="Avenir Next LT Pro"/>
            </a:endParaRPr>
          </a:p>
        </p:txBody>
      </p:sp>
      <p:pic>
        <p:nvPicPr>
          <p:cNvPr id="4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426EBE7A-79C3-4145-B23D-2E9E6D7DA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966"/>
            <a:ext cx="12206513" cy="6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F5C5C-F801-44BB-82F5-CC4F1B518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42" y="1859609"/>
            <a:ext cx="6190088" cy="418862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 fontAlgn="base"/>
            <a:r>
              <a:rPr lang="es-EC" sz="2000" dirty="0"/>
              <a:t>La participación en la semifinal tiene una ponderación del </a:t>
            </a:r>
            <a:r>
              <a:rPr lang="es-EC" sz="2000" b="1" dirty="0"/>
              <a:t>10%</a:t>
            </a:r>
            <a:r>
              <a:rPr lang="es-EC" sz="2000" dirty="0"/>
              <a:t> en la evaluación de la materia integradora. </a:t>
            </a:r>
          </a:p>
          <a:p>
            <a:pPr lvl="0" algn="just" fontAlgn="base">
              <a:lnSpc>
                <a:spcPct val="110000"/>
              </a:lnSpc>
            </a:pPr>
            <a:r>
              <a:rPr lang="es-EC" sz="2000" dirty="0">
                <a:latin typeface="Roboto" pitchFamily="2" charset="0"/>
                <a:ea typeface="Roboto" pitchFamily="2" charset="0"/>
              </a:rPr>
              <a:t>Solo clasifican a la final los dos proyectos con la mejor puntuación por cada carrera.</a:t>
            </a:r>
          </a:p>
          <a:p>
            <a:pPr algn="just" fontAlgn="base">
              <a:lnSpc>
                <a:spcPct val="110000"/>
              </a:lnSpc>
            </a:pPr>
            <a:r>
              <a:rPr lang="es-EC" sz="2000" dirty="0"/>
              <a:t>En el caso de que exista un empate en la calificación obtenida de los proyectos, el profesor de la materia integradora seleccionará a los finalistas en función del rendimiento académico del estudiante en el proyecto.</a:t>
            </a:r>
            <a:endParaRPr lang="es-EC" sz="2000" dirty="0">
              <a:latin typeface="Roboto" pitchFamily="2" charset="0"/>
              <a:ea typeface="Roboto" pitchFamily="2" charset="0"/>
            </a:endParaRPr>
          </a:p>
          <a:p>
            <a:pPr fontAlgn="base">
              <a:lnSpc>
                <a:spcPct val="110000"/>
              </a:lnSpc>
            </a:pPr>
            <a:r>
              <a:rPr lang="es-EC" sz="2000" dirty="0">
                <a:latin typeface="Roboto" pitchFamily="2" charset="0"/>
                <a:ea typeface="Roboto" pitchFamily="2" charset="0"/>
              </a:rPr>
              <a:t>Los finalistas participarán en la FERIA IDEAR (presencial), la cual se realizará antes de la Final (Zoom).</a:t>
            </a:r>
          </a:p>
          <a:p>
            <a:pPr fontAlgn="base">
              <a:lnSpc>
                <a:spcPct val="110000"/>
              </a:lnSpc>
            </a:pPr>
            <a:r>
              <a:rPr lang="es-EC" sz="2000" dirty="0">
                <a:latin typeface="Roboto" pitchFamily="2" charset="0"/>
                <a:ea typeface="Roboto" pitchFamily="2" charset="0"/>
              </a:rPr>
              <a:t>El estudiante que pasa a la final debe presentarse en la Feria Idear y la Final, sino pierde sus puntos ganados en semifinal, por ende significa 10 puntos menos en el total de su materia Integradora.</a:t>
            </a:r>
          </a:p>
        </p:txBody>
      </p:sp>
      <p:pic>
        <p:nvPicPr>
          <p:cNvPr id="10" name="Imagen 10" descr="Imagen que contiene persona, firmar, hombre, frente&#10;&#10;Descripción generada con confianza muy alta">
            <a:extLst>
              <a:ext uri="{FF2B5EF4-FFF2-40B4-BE49-F238E27FC236}">
                <a16:creationId xmlns:a16="http://schemas.microsoft.com/office/drawing/2014/main" id="{0CF1087E-5440-4988-8472-87415240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939" y="-25742"/>
            <a:ext cx="4535714" cy="6211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073295-7E81-431A-B86C-3FBC9746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02" y="1133691"/>
            <a:ext cx="6125479" cy="725918"/>
          </a:xfrm>
        </p:spPr>
        <p:txBody>
          <a:bodyPr>
            <a:normAutofit fontScale="90000"/>
          </a:bodyPr>
          <a:lstStyle/>
          <a:p>
            <a:r>
              <a:rPr lang="es-EC" b="1">
                <a:solidFill>
                  <a:srgbClr val="1F3864"/>
                </a:solidFill>
              </a:rPr>
              <a:t>Consideraciones Importantes</a:t>
            </a:r>
          </a:p>
        </p:txBody>
      </p:sp>
      <p:pic>
        <p:nvPicPr>
          <p:cNvPr id="4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2C400A12-FE5B-4C70-B2C2-06AF75924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0106"/>
            <a:ext cx="12206513" cy="6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3295-7E81-431A-B86C-3FBC9746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11" y="1244355"/>
            <a:ext cx="8831943" cy="1332820"/>
          </a:xfrm>
        </p:spPr>
        <p:txBody>
          <a:bodyPr/>
          <a:lstStyle/>
          <a:p>
            <a:r>
              <a:rPr lang="es-EC" b="1">
                <a:solidFill>
                  <a:srgbClr val="1F3864"/>
                </a:solidFill>
              </a:rPr>
              <a:t>Consideraciones Importantes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F5C5C-F801-44BB-82F5-CC4F1B518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94" y="2726979"/>
            <a:ext cx="10415579" cy="309630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s-EC" sz="7200" dirty="0">
                <a:latin typeface="Roboto" pitchFamily="2" charset="0"/>
                <a:ea typeface="Roboto" pitchFamily="2" charset="0"/>
              </a:rPr>
              <a:t>La FERIA IDEAR tiene una nota de 1 punto sobre la nota de la Final (10 </a:t>
            </a:r>
            <a:r>
              <a:rPr lang="es-EC" sz="7200" dirty="0" err="1">
                <a:latin typeface="Roboto" pitchFamily="2" charset="0"/>
                <a:ea typeface="Roboto" pitchFamily="2" charset="0"/>
              </a:rPr>
              <a:t>pts</a:t>
            </a:r>
            <a:r>
              <a:rPr lang="es-EC" sz="7200" dirty="0">
                <a:latin typeface="Roboto" pitchFamily="2" charset="0"/>
                <a:ea typeface="Roboto" pitchFamily="2" charset="0"/>
              </a:rPr>
              <a:t>) la cuál no tiene peso para la nota de la materia integradora. </a:t>
            </a:r>
          </a:p>
          <a:p>
            <a:pPr>
              <a:lnSpc>
                <a:spcPct val="120000"/>
              </a:lnSpc>
            </a:pPr>
            <a:r>
              <a:rPr lang="es-EC" sz="7200" dirty="0">
                <a:latin typeface="Roboto" pitchFamily="2" charset="0"/>
                <a:ea typeface="Roboto" pitchFamily="2" charset="0"/>
              </a:rPr>
              <a:t>Los finalistas enviarán un video donde graben la presentación de su proyecto en  5 minutos, el cual se subirá en la plataforma idear.espol.edu.ec y quedará ahí para toda la vida.</a:t>
            </a:r>
          </a:p>
          <a:p>
            <a:pPr>
              <a:lnSpc>
                <a:spcPct val="120000"/>
              </a:lnSpc>
            </a:pPr>
            <a:r>
              <a:rPr lang="es-EC" sz="7200" dirty="0">
                <a:latin typeface="Roboto" pitchFamily="2" charset="0"/>
                <a:ea typeface="Roboto" pitchFamily="2" charset="0"/>
              </a:rPr>
              <a:t>El ganador del concurso recibirá una Insignia Digital.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C" sz="7200" dirty="0">
                <a:latin typeface="Roboto" pitchFamily="2" charset="0"/>
                <a:ea typeface="Roboto" pitchFamily="2" charset="0"/>
              </a:rPr>
              <a:t>                    </a:t>
            </a:r>
            <a:r>
              <a:rPr lang="es-EC" sz="7200" dirty="0">
                <a:latin typeface="Roboto" pitchFamily="2" charset="0"/>
                <a:ea typeface="Roboto" pitchFamily="2" charset="0"/>
                <a:hlinkClick r:id="rId2"/>
              </a:rPr>
              <a:t>https://www.espol.edu.ec/es/insignias-digitales</a:t>
            </a:r>
            <a:endParaRPr lang="es-EC" sz="7200" dirty="0">
              <a:latin typeface="Roboto" pitchFamily="2" charset="0"/>
              <a:ea typeface="Roboto" pitchFamily="2" charset="0"/>
            </a:endParaRPr>
          </a:p>
          <a:p>
            <a:pPr>
              <a:lnSpc>
                <a:spcPct val="120000"/>
              </a:lnSpc>
            </a:pPr>
            <a:r>
              <a:rPr lang="es-EC" sz="7200" dirty="0">
                <a:latin typeface="Roboto" pitchFamily="2" charset="0"/>
                <a:ea typeface="Roboto" pitchFamily="2" charset="0"/>
              </a:rPr>
              <a:t>La presentación puede ser individual o en pareja. Cuando la presentación es en pareja, las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C" sz="7200" dirty="0">
                <a:latin typeface="Roboto" pitchFamily="2" charset="0"/>
                <a:ea typeface="Roboto" pitchFamily="2" charset="0"/>
              </a:rPr>
              <a:t>     intervenciones  deben ser de manera equitativa (2.5 minutos para cada estudiante).</a:t>
            </a:r>
            <a:endParaRPr lang="es-EC" sz="7200" dirty="0">
              <a:solidFill>
                <a:srgbClr val="FF0000"/>
              </a:solidFill>
              <a:latin typeface="Roboto" pitchFamily="2" charset="0"/>
              <a:ea typeface="Roboto" pitchFamily="2" charset="0"/>
            </a:endParaRPr>
          </a:p>
          <a:p>
            <a:pPr algn="just" fontAlgn="base">
              <a:lnSpc>
                <a:spcPct val="110000"/>
              </a:lnSpc>
            </a:pPr>
            <a:endParaRPr lang="es-EC" sz="7200" dirty="0">
              <a:latin typeface="Roboto" pitchFamily="2" charset="0"/>
              <a:ea typeface="Roboto" pitchFamily="2" charset="0"/>
            </a:endParaRPr>
          </a:p>
          <a:p>
            <a:pPr lvl="0" algn="just" fontAlgn="base">
              <a:lnSpc>
                <a:spcPct val="110000"/>
              </a:lnSpc>
            </a:pPr>
            <a:endParaRPr lang="es-EC" sz="2000" dirty="0"/>
          </a:p>
        </p:txBody>
      </p:sp>
      <p:pic>
        <p:nvPicPr>
          <p:cNvPr id="5" name="Imagen 16" descr="Imagen que contiene señal, reloj, dibujo&#10;&#10;Descripción generada con confianza muy alta">
            <a:extLst>
              <a:ext uri="{FF2B5EF4-FFF2-40B4-BE49-F238E27FC236}">
                <a16:creationId xmlns:a16="http://schemas.microsoft.com/office/drawing/2014/main" id="{DC10A9BA-4FFA-475C-B7F4-02745A7C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539" y="593951"/>
            <a:ext cx="1411061" cy="1040040"/>
          </a:xfrm>
          <a:prstGeom prst="rect">
            <a:avLst/>
          </a:prstGeom>
        </p:spPr>
      </p:pic>
      <p:pic>
        <p:nvPicPr>
          <p:cNvPr id="4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95BF17D1-0ED2-4D85-90F7-54741D7D4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966"/>
            <a:ext cx="12206513" cy="6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3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EEB9-CE71-0302-8045-68DA40C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solidFill>
                  <a:srgbClr val="002060"/>
                </a:solidFill>
              </a:rPr>
              <a:t>Cronograma de la Iniciativa</a:t>
            </a:r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4E286626-356B-BCFF-184A-6FC51D5C7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6" b="7274"/>
          <a:stretch/>
        </p:blipFill>
        <p:spPr>
          <a:xfrm>
            <a:off x="1912643" y="1300348"/>
            <a:ext cx="8366713" cy="5382074"/>
          </a:xfrm>
        </p:spPr>
      </p:pic>
    </p:spTree>
    <p:extLst>
      <p:ext uri="{BB962C8B-B14F-4D97-AF65-F5344CB8AC3E}">
        <p14:creationId xmlns:p14="http://schemas.microsoft.com/office/powerpoint/2010/main" val="308329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02A2-0E53-4232-9866-202064FF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6" y="527934"/>
            <a:ext cx="8665029" cy="845676"/>
          </a:xfrm>
        </p:spPr>
        <p:txBody>
          <a:bodyPr/>
          <a:lstStyle/>
          <a:p>
            <a:r>
              <a:rPr lang="es-EC" b="1">
                <a:solidFill>
                  <a:srgbClr val="1F3864"/>
                </a:solidFill>
              </a:rPr>
              <a:t>Rúbrica de Evaluación Semifinal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F5820E-684B-4D51-B420-7A3648BE1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961107"/>
              </p:ext>
            </p:extLst>
          </p:nvPr>
        </p:nvGraphicFramePr>
        <p:xfrm>
          <a:off x="1207476" y="1814379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C7C965-4C9E-48DE-ACCD-198DFD38C300}"/>
              </a:ext>
            </a:extLst>
          </p:cNvPr>
          <p:cNvSpPr txBox="1"/>
          <p:nvPr/>
        </p:nvSpPr>
        <p:spPr>
          <a:xfrm>
            <a:off x="9912498" y="4994462"/>
            <a:ext cx="135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/>
              <a:t>* Solo aplica en la final</a:t>
            </a:r>
          </a:p>
        </p:txBody>
      </p:sp>
      <p:pic>
        <p:nvPicPr>
          <p:cNvPr id="16" name="Imagen 16" descr="Imagen que contiene señal, reloj, dibujo&#10;&#10;Descripción generada con confianza muy alta">
            <a:extLst>
              <a:ext uri="{FF2B5EF4-FFF2-40B4-BE49-F238E27FC236}">
                <a16:creationId xmlns:a16="http://schemas.microsoft.com/office/drawing/2014/main" id="{F3BB18F9-33F8-4EFC-819C-8D6EFD31E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1848" y="329345"/>
            <a:ext cx="1411061" cy="1040040"/>
          </a:xfrm>
          <a:prstGeom prst="rect">
            <a:avLst/>
          </a:prstGeom>
        </p:spPr>
      </p:pic>
      <p:pic>
        <p:nvPicPr>
          <p:cNvPr id="28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5CAC17B4-0588-4FE4-ABC8-2E4DDC76D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72966"/>
            <a:ext cx="12206513" cy="6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02A2-0E53-4232-9866-202064FF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6" y="527934"/>
            <a:ext cx="8665029" cy="845676"/>
          </a:xfrm>
        </p:spPr>
        <p:txBody>
          <a:bodyPr/>
          <a:lstStyle/>
          <a:p>
            <a:r>
              <a:rPr lang="es-EC" b="1">
                <a:solidFill>
                  <a:srgbClr val="1F3864"/>
                </a:solidFill>
              </a:rPr>
              <a:t>Rúbrica de Feria IDEAR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7C965-4C9E-48DE-ACCD-198DFD38C300}"/>
              </a:ext>
            </a:extLst>
          </p:cNvPr>
          <p:cNvSpPr txBox="1"/>
          <p:nvPr/>
        </p:nvSpPr>
        <p:spPr>
          <a:xfrm>
            <a:off x="9912498" y="4994462"/>
            <a:ext cx="135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/>
              <a:t>* Solo aplica en la final</a:t>
            </a:r>
          </a:p>
        </p:txBody>
      </p:sp>
      <p:pic>
        <p:nvPicPr>
          <p:cNvPr id="16" name="Imagen 16" descr="Imagen que contiene señal, reloj, dibujo&#10;&#10;Descripción generada con confianza muy alta">
            <a:extLst>
              <a:ext uri="{FF2B5EF4-FFF2-40B4-BE49-F238E27FC236}">
                <a16:creationId xmlns:a16="http://schemas.microsoft.com/office/drawing/2014/main" id="{F3BB18F9-33F8-4EFC-819C-8D6EFD31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848" y="329345"/>
            <a:ext cx="1411061" cy="1040040"/>
          </a:xfrm>
          <a:prstGeom prst="rect">
            <a:avLst/>
          </a:prstGeom>
        </p:spPr>
      </p:pic>
      <p:pic>
        <p:nvPicPr>
          <p:cNvPr id="28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5CAC17B4-0588-4FE4-ABC8-2E4DDC76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966"/>
            <a:ext cx="12206513" cy="68789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66478B-27E1-024D-17A9-80D3A1FA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0" y="3459599"/>
            <a:ext cx="9866745" cy="687894"/>
          </a:xfrm>
        </p:spPr>
        <p:txBody>
          <a:bodyPr>
            <a:normAutofit/>
          </a:bodyPr>
          <a:lstStyle/>
          <a:p>
            <a:r>
              <a:rPr lang="es-EC"/>
              <a:t>Se indicará la rúbrica después de las semifinales. </a:t>
            </a: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F2A3D0F9-F224-DC98-A208-4516FB58345D}"/>
              </a:ext>
            </a:extLst>
          </p:cNvPr>
          <p:cNvSpPr txBox="1">
            <a:spLocks/>
          </p:cNvSpPr>
          <p:nvPr/>
        </p:nvSpPr>
        <p:spPr>
          <a:xfrm>
            <a:off x="2128981" y="2321282"/>
            <a:ext cx="4447309" cy="687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/>
              <a:t>Solo aplica para finalistas. </a:t>
            </a:r>
          </a:p>
        </p:txBody>
      </p:sp>
    </p:spTree>
    <p:extLst>
      <p:ext uri="{BB962C8B-B14F-4D97-AF65-F5344CB8AC3E}">
        <p14:creationId xmlns:p14="http://schemas.microsoft.com/office/powerpoint/2010/main" val="159628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02A2-0E53-4232-9866-202064FF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6" y="527934"/>
            <a:ext cx="8665029" cy="845676"/>
          </a:xfrm>
        </p:spPr>
        <p:txBody>
          <a:bodyPr/>
          <a:lstStyle/>
          <a:p>
            <a:r>
              <a:rPr lang="es-EC" b="1">
                <a:solidFill>
                  <a:srgbClr val="1F3864"/>
                </a:solidFill>
              </a:rPr>
              <a:t>Rúbrica de Evaluación Final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F5820E-684B-4D51-B420-7A3648BE1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7476" y="1814379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C7C965-4C9E-48DE-ACCD-198DFD38C300}"/>
              </a:ext>
            </a:extLst>
          </p:cNvPr>
          <p:cNvSpPr txBox="1"/>
          <p:nvPr/>
        </p:nvSpPr>
        <p:spPr>
          <a:xfrm>
            <a:off x="9912498" y="4994462"/>
            <a:ext cx="135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/>
              <a:t>* Solo aplica en la final</a:t>
            </a:r>
          </a:p>
        </p:txBody>
      </p:sp>
      <p:pic>
        <p:nvPicPr>
          <p:cNvPr id="16" name="Imagen 16" descr="Imagen que contiene señal, reloj, dibujo&#10;&#10;Descripción generada con confianza muy alta">
            <a:extLst>
              <a:ext uri="{FF2B5EF4-FFF2-40B4-BE49-F238E27FC236}">
                <a16:creationId xmlns:a16="http://schemas.microsoft.com/office/drawing/2014/main" id="{F3BB18F9-33F8-4EFC-819C-8D6EFD31E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1848" y="329345"/>
            <a:ext cx="1411061" cy="1040040"/>
          </a:xfrm>
          <a:prstGeom prst="rect">
            <a:avLst/>
          </a:prstGeom>
        </p:spPr>
      </p:pic>
      <p:pic>
        <p:nvPicPr>
          <p:cNvPr id="28" name="Imagen 16" descr="Imagen que contiene pájaro, ave&#10;&#10;Descripción generada con confianza muy alta">
            <a:extLst>
              <a:ext uri="{FF2B5EF4-FFF2-40B4-BE49-F238E27FC236}">
                <a16:creationId xmlns:a16="http://schemas.microsoft.com/office/drawing/2014/main" id="{5CAC17B4-0588-4FE4-ABC8-2E4DDC76D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72966"/>
            <a:ext cx="12206513" cy="6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DC033C-734B-9DBD-6DA2-82E74BD7B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534" y="307170"/>
            <a:ext cx="8541594" cy="6243660"/>
          </a:xfrm>
        </p:spPr>
      </p:pic>
    </p:spTree>
    <p:extLst>
      <p:ext uri="{BB962C8B-B14F-4D97-AF65-F5344CB8AC3E}">
        <p14:creationId xmlns:p14="http://schemas.microsoft.com/office/powerpoint/2010/main" val="40636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6F671368CA7045B74D07423E0E5877" ma:contentTypeVersion="12" ma:contentTypeDescription="Crear nuevo documento." ma:contentTypeScope="" ma:versionID="fd2fc870fe8e5285f56ebced756f1ec9">
  <xsd:schema xmlns:xsd="http://www.w3.org/2001/XMLSchema" xmlns:xs="http://www.w3.org/2001/XMLSchema" xmlns:p="http://schemas.microsoft.com/office/2006/metadata/properties" xmlns:ns3="df798577-763e-4966-9392-95fbab429105" xmlns:ns4="96ce3521-174e-427a-a37e-5d4c5fb19f45" targetNamespace="http://schemas.microsoft.com/office/2006/metadata/properties" ma:root="true" ma:fieldsID="96e0d6fe422b9e7f1546081485519b77" ns3:_="" ns4:_="">
    <xsd:import namespace="df798577-763e-4966-9392-95fbab429105"/>
    <xsd:import namespace="96ce3521-174e-427a-a37e-5d4c5fb19f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98577-763e-4966-9392-95fbab4291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e3521-174e-427a-a37e-5d4c5fb19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9EEC4-DCF5-484C-BA8C-9F0A44CD8FA8}">
  <ds:schemaRefs>
    <ds:schemaRef ds:uri="96ce3521-174e-427a-a37e-5d4c5fb19f45"/>
    <ds:schemaRef ds:uri="df798577-763e-4966-9392-95fbab42910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17DF8A-AD60-44E2-914C-63CD6C0944FA}">
  <ds:schemaRefs>
    <ds:schemaRef ds:uri="96ce3521-174e-427a-a37e-5d4c5fb19f45"/>
    <ds:schemaRef ds:uri="df798577-763e-4966-9392-95fbab4291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CFC0E5-F430-4E00-A905-A24F139EA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Panorámica</PresentationFormat>
  <Paragraphs>56</Paragraphs>
  <Slides>12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Century Gothic</vt:lpstr>
      <vt:lpstr>Raavi</vt:lpstr>
      <vt:lpstr>Roboto</vt:lpstr>
      <vt:lpstr>Office Theme</vt:lpstr>
      <vt:lpstr>5 MIN PITCH INSTITUCIONAL</vt:lpstr>
      <vt:lpstr>¿Qué es 5 MIN PITCH?</vt:lpstr>
      <vt:lpstr>Consideraciones Importantes</vt:lpstr>
      <vt:lpstr>Consideraciones Importantes</vt:lpstr>
      <vt:lpstr>Cronograma de la Iniciativa</vt:lpstr>
      <vt:lpstr>Rúbrica de Evaluación Semifinal</vt:lpstr>
      <vt:lpstr>Rúbrica de Feria IDEAR</vt:lpstr>
      <vt:lpstr>Rúbrica de Evaluación Final</vt:lpstr>
      <vt:lpstr>Presentación de PowerPoint</vt:lpstr>
      <vt:lpstr>Premios</vt:lpstr>
      <vt:lpstr>EN RESUMEN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MIN PITCH INSTITUCIONAL</dc:title>
  <dc:creator>Martin Bustamante</dc:creator>
  <cp:lastModifiedBy>Mishelle Briggitte Cordero Cardenas</cp:lastModifiedBy>
  <cp:revision>1</cp:revision>
  <dcterms:created xsi:type="dcterms:W3CDTF">2020-05-05T15:52:50Z</dcterms:created>
  <dcterms:modified xsi:type="dcterms:W3CDTF">2022-05-27T06:37:45Z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0x010100E16F671368CA7045B74D07423E0E5877</vt:lpwstr>
  </property>
</Properties>
</file>