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3887"/>
    <a:srgbClr val="5B3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3412"/>
  </p:normalViewPr>
  <p:slideViewPr>
    <p:cSldViewPr snapToGrid="0" snapToObjects="1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9935B-7B77-423A-A4B1-1698DCF7CAA4}" type="datetimeFigureOut">
              <a:rPr lang="es-ES" smtClean="0"/>
              <a:t>27/06/2020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FCDAA-E848-40F9-8F87-841142ABDF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70843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BE400-2353-4EA9-BB27-5DD3749BE62E}" type="datetimeFigureOut">
              <a:rPr lang="es-ES" smtClean="0"/>
              <a:t>27/06/2020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DD61B-2982-4B82-94AC-BE309B72E7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8192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507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11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0E5DD4-C2BD-3A48-BDD2-E8A21E5A6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354714-4095-3B48-8A67-2A1EDAA6C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62C5E1-2F9D-2444-865D-1E9831305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C6EE4-87C8-4399-A18B-E3B4F9C81F7D}" type="datetime1">
              <a:rPr lang="es-EC" smtClean="0"/>
              <a:t>27/6/2020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A79771-BED2-304D-B37C-5BFABE70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86C033-DE60-DA40-BEEC-62047C136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7FFA-FFFF-594B-9377-103E5519C1FA}" type="slidenum">
              <a:rPr lang="es-EC" smtClean="0"/>
              <a:t>‹Nº›</a:t>
            </a:fld>
            <a:endParaRPr lang="es-EC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3000"/>
            <a:ext cx="12192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577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C90EC2-F2A8-CB4A-B0A1-32DB60B0C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7A2714-993B-F547-A18E-1D03E67ACA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9FABC9-6A11-374F-BBD0-15748A7D7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00E1-F999-4A32-88EB-932B4B1EC5F9}" type="datetime1">
              <a:rPr lang="es-EC" smtClean="0"/>
              <a:t>27/6/2020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0E88B7-57E0-044F-924E-2511E35B0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AFF821-32D1-4F42-AD7D-F1165231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7FFA-FFFF-594B-9377-103E5519C1FA}" type="slidenum">
              <a:rPr lang="es-EC" smtClean="0"/>
              <a:t>‹Nº›</a:t>
            </a:fld>
            <a:endParaRPr lang="es-EC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3000"/>
            <a:ext cx="12192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529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129B-788D-4F9E-A4FC-8EE29C49916C}" type="datetime1">
              <a:rPr lang="es-EC" smtClean="0"/>
              <a:t>27/6/2020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09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97C51C-94E4-4E4A-AA68-BF1BE096F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7A191-90F0-3B41-BEF7-6AD325868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8" name="Marcador de fech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6FF-E04D-4CBE-90A3-2B41DA602608}" type="datetime1">
              <a:rPr lang="es-EC" smtClean="0"/>
              <a:t>27/6/2020</a:t>
            </a:fld>
            <a:endParaRPr lang="es-EC"/>
          </a:p>
        </p:txBody>
      </p:sp>
      <p:sp>
        <p:nvSpPr>
          <p:cNvPr id="9" name="Marcador de pie de pá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Marcador de número de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7FFA-FFFF-594B-9377-103E5519C1FA}" type="slidenum">
              <a:rPr lang="es-EC" smtClean="0"/>
              <a:t>‹Nº›</a:t>
            </a:fld>
            <a:endParaRPr lang="es-EC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3000"/>
            <a:ext cx="12192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87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601D9-09C8-1347-9D7D-E6B054386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330798"/>
            <a:ext cx="10515600" cy="1985317"/>
          </a:xfrm>
          <a:noFill/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EC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8A4649-EBD7-D941-8B7F-EFBAF4FA2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5264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Editar los estilos de texto del patrón
Segundo nivel
Tercer nivel
Cuarto nivel
Quinto nivel</a:t>
            </a:r>
            <a:endParaRPr lang="es-EC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F28D10-2622-174C-B8BB-F45ECD54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AB2F-905B-4829-99C3-D86E907F6E05}" type="datetime1">
              <a:rPr lang="es-EC" smtClean="0"/>
              <a:t>27/6/2020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B42A80-1D52-E748-9125-E220F13C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071B73-4C96-1844-99CB-96FD5E4E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CE617FFA-FFFF-594B-9377-103E5519C1FA}" type="slidenum">
              <a:rPr lang="es-EC" smtClean="0"/>
              <a:pPr/>
              <a:t>‹Nº›</a:t>
            </a:fld>
            <a:endParaRPr lang="es-EC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3000"/>
            <a:ext cx="12192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45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0C756-4E67-1943-A4E0-DEBB76578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FE8AA4-2FC0-6A49-88F3-4685228E4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588646-C7D4-934F-B19E-655373808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889A28-03F8-B64F-9934-E45047E9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3FAD-F077-416B-AB5B-81F5F6E2AA56}" type="datetime1">
              <a:rPr lang="es-EC" smtClean="0"/>
              <a:t>27/6/2020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6100B5-66D0-7D4D-AB53-310DE7A4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D17FB4-DFEE-E449-A546-6FFAB678E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7FFA-FFFF-594B-9377-103E5519C1FA}" type="slidenum">
              <a:rPr lang="es-EC" smtClean="0"/>
              <a:t>‹Nº›</a:t>
            </a:fld>
            <a:endParaRPr lang="es-EC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3000"/>
            <a:ext cx="12192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1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D9B31C-D7CA-A143-B84D-359ADFC2B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48E873-65E0-D043-9E9C-7ABF5A22B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00DF9E-55E2-0846-B98D-CD0844F0F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7939C6-809C-3E4F-BC56-7CE208DAC4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68F6365-EA44-1B4C-8854-FD7BA163F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58DB97E-EAF2-1B43-AE0C-8F87EB16D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8FD5-83F1-4AFD-9C3D-AFF8F8FE8072}" type="datetime1">
              <a:rPr lang="es-EC" smtClean="0"/>
              <a:t>27/6/2020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8FB92D-355C-1046-819B-0D0F92AB0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F9DD87D-73DF-3B40-8DCC-AB92B3446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7FFA-FFFF-594B-9377-103E5519C1FA}" type="slidenum">
              <a:rPr lang="es-EC" smtClean="0"/>
              <a:t>‹Nº›</a:t>
            </a:fld>
            <a:endParaRPr lang="es-EC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3000"/>
            <a:ext cx="12192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11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B9EBB3-9622-5040-BD0F-D9947D888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DF367D-725E-F14F-B83C-831506863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016B-764C-4F94-9891-C2BDD1E5BF28}" type="datetime1">
              <a:rPr lang="es-EC" smtClean="0"/>
              <a:t>27/6/2020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A82F9C-A621-4244-9347-82AE0E0B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EB7694-487C-EF41-B3C4-9ED0D6410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fld id="{CE617FFA-FFFF-594B-9377-103E5519C1FA}" type="slidenum">
              <a:rPr lang="es-EC" smtClean="0"/>
              <a:pPr/>
              <a:t>‹Nº›</a:t>
            </a:fld>
            <a:endParaRPr lang="es-EC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3000"/>
            <a:ext cx="12192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81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3000"/>
            <a:ext cx="12192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22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BB8E0-09A4-3840-87EB-620213221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3B04B7-C0B0-D343-9F9A-48B6F96D6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59DF758-C6C5-504E-B6B9-B1F48BAF8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092FA7-6166-8444-B229-E28C88833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6D57-F0B4-43D0-8B7B-79E1405A7EC7}" type="datetime1">
              <a:rPr lang="es-EC" smtClean="0"/>
              <a:t>27/6/2020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7BD1A2-64B7-DF42-9FD4-A83D332AC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4B70DE-C9D2-D040-B661-37B77CA57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7FFA-FFFF-594B-9377-103E5519C1FA}" type="slidenum">
              <a:rPr lang="es-EC" smtClean="0"/>
              <a:t>‹Nº›</a:t>
            </a:fld>
            <a:endParaRPr lang="es-EC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3000"/>
            <a:ext cx="12192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08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63C72-F70B-A641-B707-D8529D3FD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433D29-6292-7543-AD21-AC9183C15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347883-48A0-4642-91EE-A832FE765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6C7995-50C4-2741-9A0F-9AF7F9973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F333-2CF8-4DFC-8C6F-E24080981CB4}" type="datetime1">
              <a:rPr lang="es-EC" smtClean="0"/>
              <a:t>27/6/2020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0903D1-4FA8-4942-BDCF-CD88610A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F22E42-3CAC-8949-BA1F-F0067C3A2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7FFA-FFFF-594B-9377-103E5519C1FA}" type="slidenum">
              <a:rPr lang="es-EC" smtClean="0"/>
              <a:t>‹Nº›</a:t>
            </a:fld>
            <a:endParaRPr lang="es-EC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3000"/>
            <a:ext cx="12192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215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EEB454-19D1-2A41-8B76-285EEEA5B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B5FA1C-41BA-374A-98C9-9EC850A93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294F65-5D9E-224F-AB6A-B00F05156D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47A22-A436-49DD-B847-DDE651A555A2}" type="datetime1">
              <a:rPr lang="es-EC" smtClean="0"/>
              <a:t>27/6/2020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3DE4B9-9538-C242-AB8C-1FDBC403E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F58C84-5FF8-3844-BB3B-2548759DAD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17FFA-FFFF-594B-9377-103E5519C1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5688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04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6A1A6657-A568-4C46-A64C-F8A96E360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601973DC-0812-4466-AF87-E69E0354ED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B609B35-A35C-4CDE-8058-8E3061FD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7FFA-FFFF-594B-9377-103E5519C1FA}" type="slidenum">
              <a:rPr lang="es-EC" smtClean="0"/>
              <a:t>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9780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60FCBDF-5BF7-42EF-A1CD-530A7C1AA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63BC5AB-6A0C-4A55-9358-3D3C37E0D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438F88-66A4-4098-8106-67DCFDEE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7FFA-FFFF-594B-9377-103E5519C1FA}" type="slidenum">
              <a:rPr lang="es-EC" smtClean="0"/>
              <a:pPr/>
              <a:t>3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64588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355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2</Words>
  <Application>Microsoft Office PowerPoint</Application>
  <PresentationFormat>Panorámica</PresentationFormat>
  <Paragraphs>2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Carlos Alfredo Ronquillo Franco</cp:lastModifiedBy>
  <cp:revision>22</cp:revision>
  <dcterms:created xsi:type="dcterms:W3CDTF">2019-06-03T20:36:55Z</dcterms:created>
  <dcterms:modified xsi:type="dcterms:W3CDTF">2020-06-27T21:03:18Z</dcterms:modified>
</cp:coreProperties>
</file>