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e52971da22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e52971da22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e52971da22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e52971da22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e52971da22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e52971da22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e52971da22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e52971da22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Relationship Id="rId4" Type="http://schemas.openxmlformats.org/officeDocument/2006/relationships/image" Target="../media/image7.png"/><Relationship Id="rId5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2.jpg"/><Relationship Id="rId5" Type="http://schemas.openxmlformats.org/officeDocument/2006/relationships/image" Target="../media/image5.jpg"/><Relationship Id="rId6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Relationship Id="rId4" Type="http://schemas.openxmlformats.org/officeDocument/2006/relationships/image" Target="../media/image2.jpg"/><Relationship Id="rId5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0" y="1399325"/>
            <a:ext cx="8520600" cy="5061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1900">
                <a:solidFill>
                  <a:srgbClr val="EEDF2F"/>
                </a:solidFill>
              </a:rPr>
              <a:t>NOMBRE DEL ESTUDIANTE</a:t>
            </a:r>
            <a:endParaRPr sz="5900">
              <a:solidFill>
                <a:srgbClr val="EEDF2F"/>
              </a:solidFill>
            </a:endParaRPr>
          </a:p>
        </p:txBody>
      </p:sp>
      <p:sp>
        <p:nvSpPr>
          <p:cNvPr id="57" name="Google Shape;57;p13"/>
          <p:cNvSpPr txBox="1"/>
          <p:nvPr>
            <p:ph idx="1" type="subTitle"/>
          </p:nvPr>
        </p:nvSpPr>
        <p:spPr>
          <a:xfrm>
            <a:off x="311700" y="20532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" sz="4300">
                <a:solidFill>
                  <a:srgbClr val="0066E8"/>
                </a:solidFill>
              </a:rPr>
              <a:t>NOMBRE DEL PROYECTO</a:t>
            </a:r>
            <a:endParaRPr b="1" sz="5900">
              <a:solidFill>
                <a:srgbClr val="0066E8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278050" y="3044550"/>
            <a:ext cx="4706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800">
                <a:solidFill>
                  <a:schemeClr val="lt1"/>
                </a:solidFill>
              </a:rPr>
              <a:t>Facultad y Carrera</a:t>
            </a:r>
            <a:endParaRPr sz="2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 b="2610" l="20526" r="22940" t="8901"/>
          <a:stretch/>
        </p:blipFill>
        <p:spPr>
          <a:xfrm>
            <a:off x="169325" y="535300"/>
            <a:ext cx="3481523" cy="363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>
            <p:ph type="ctrTitle"/>
          </p:nvPr>
        </p:nvSpPr>
        <p:spPr>
          <a:xfrm>
            <a:off x="4262375" y="1399325"/>
            <a:ext cx="4569900" cy="5061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2400">
                <a:solidFill>
                  <a:srgbClr val="000923"/>
                </a:solidFill>
              </a:rPr>
              <a:t>TITULAR</a:t>
            </a:r>
            <a:endParaRPr b="1" sz="6400">
              <a:solidFill>
                <a:srgbClr val="000923"/>
              </a:solidFill>
            </a:endParaRPr>
          </a:p>
        </p:txBody>
      </p:sp>
      <p:sp>
        <p:nvSpPr>
          <p:cNvPr id="67" name="Google Shape;67;p14"/>
          <p:cNvSpPr txBox="1"/>
          <p:nvPr>
            <p:ph idx="1" type="subTitle"/>
          </p:nvPr>
        </p:nvSpPr>
        <p:spPr>
          <a:xfrm>
            <a:off x="5867025" y="207650"/>
            <a:ext cx="3144300" cy="25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400">
                <a:solidFill>
                  <a:srgbClr val="0066E8"/>
                </a:solidFill>
              </a:rPr>
              <a:t>NOMBRE DEL PROYECTO</a:t>
            </a:r>
            <a:endParaRPr b="1" sz="3000">
              <a:solidFill>
                <a:srgbClr val="0066E8"/>
              </a:solidFill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4299745" y="1905425"/>
            <a:ext cx="2524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>
                <a:solidFill>
                  <a:srgbClr val="666666"/>
                </a:solidFill>
              </a:rPr>
              <a:t>Información</a:t>
            </a:r>
            <a:endParaRPr sz="2200">
              <a:solidFill>
                <a:srgbClr val="666666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5"/>
          <p:cNvPicPr preferRelativeResize="0"/>
          <p:nvPr/>
        </p:nvPicPr>
        <p:blipFill rotWithShape="1">
          <a:blip r:embed="rId5">
            <a:alphaModFix/>
          </a:blip>
          <a:srcRect b="8023" l="0" r="0" t="17688"/>
          <a:stretch/>
        </p:blipFill>
        <p:spPr>
          <a:xfrm>
            <a:off x="0" y="0"/>
            <a:ext cx="9144003" cy="4527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5"/>
          <p:cNvSpPr txBox="1"/>
          <p:nvPr>
            <p:ph idx="1" type="subTitle"/>
          </p:nvPr>
        </p:nvSpPr>
        <p:spPr>
          <a:xfrm>
            <a:off x="902625" y="3531700"/>
            <a:ext cx="5221800" cy="59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2200">
                <a:solidFill>
                  <a:srgbClr val="0066E8"/>
                </a:solidFill>
              </a:rPr>
              <a:t>Información</a:t>
            </a:r>
            <a:endParaRPr b="1" sz="3800">
              <a:solidFill>
                <a:srgbClr val="0066E8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6"/>
          <p:cNvSpPr txBox="1"/>
          <p:nvPr>
            <p:ph type="ctrTitle"/>
          </p:nvPr>
        </p:nvSpPr>
        <p:spPr>
          <a:xfrm>
            <a:off x="311700" y="1334850"/>
            <a:ext cx="4260300" cy="5061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900">
                <a:solidFill>
                  <a:srgbClr val="000923"/>
                </a:solidFill>
              </a:rPr>
              <a:t>Texto informativo</a:t>
            </a:r>
            <a:endParaRPr sz="5900">
              <a:solidFill>
                <a:srgbClr val="000923"/>
              </a:solidFill>
            </a:endParaRPr>
          </a:p>
        </p:txBody>
      </p:sp>
      <p:sp>
        <p:nvSpPr>
          <p:cNvPr id="85" name="Google Shape;85;p16"/>
          <p:cNvSpPr txBox="1"/>
          <p:nvPr>
            <p:ph idx="1" type="subTitle"/>
          </p:nvPr>
        </p:nvSpPr>
        <p:spPr>
          <a:xfrm>
            <a:off x="311700" y="677200"/>
            <a:ext cx="42603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4300">
                <a:solidFill>
                  <a:srgbClr val="0066E8"/>
                </a:solidFill>
              </a:rPr>
              <a:t>TITULAR</a:t>
            </a:r>
            <a:endParaRPr b="1" sz="5900">
              <a:solidFill>
                <a:srgbClr val="0066E8"/>
              </a:solidFill>
            </a:endParaRPr>
          </a:p>
        </p:txBody>
      </p:sp>
      <p:pic>
        <p:nvPicPr>
          <p:cNvPr id="86" name="Google Shape;86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36124" y="401175"/>
            <a:ext cx="4733076" cy="3710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7"/>
          <p:cNvSpPr txBox="1"/>
          <p:nvPr>
            <p:ph idx="1" type="subTitle"/>
          </p:nvPr>
        </p:nvSpPr>
        <p:spPr>
          <a:xfrm>
            <a:off x="311700" y="20532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4300">
                <a:solidFill>
                  <a:srgbClr val="EEDF2F"/>
                </a:solidFill>
              </a:rPr>
              <a:t>¡GRACIAS!</a:t>
            </a:r>
            <a:endParaRPr b="1" sz="5900">
              <a:solidFill>
                <a:srgbClr val="EEDF2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