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56" r:id="rId5"/>
    <p:sldId id="272" r:id="rId6"/>
    <p:sldId id="263" r:id="rId7"/>
    <p:sldId id="265" r:id="rId8"/>
    <p:sldId id="266" r:id="rId9"/>
    <p:sldId id="267" r:id="rId10"/>
    <p:sldId id="268" r:id="rId11"/>
    <p:sldId id="269" r:id="rId12"/>
    <p:sldId id="270" r:id="rId13"/>
    <p:sldId id="273" r:id="rId14"/>
    <p:sldId id="271" r:id="rId15"/>
  </p:sldIdLst>
  <p:sldSz cx="12192000" cy="6858000"/>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C"/>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9D39B2-8AFB-45F1-BF34-DF8F5415E163}" type="datetimeFigureOut">
              <a:rPr lang="es-EC" smtClean="0"/>
              <a:t>19/10/2022</a:t>
            </a:fld>
            <a:endParaRPr lang="es-EC"/>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C"/>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C"/>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153499-4A39-42B2-9C39-09AC9D5A64CE}" type="slidenum">
              <a:rPr lang="es-EC" smtClean="0"/>
              <a:t>‹Nº›</a:t>
            </a:fld>
            <a:endParaRPr lang="es-EC"/>
          </a:p>
        </p:txBody>
      </p:sp>
    </p:spTree>
    <p:extLst>
      <p:ext uri="{BB962C8B-B14F-4D97-AF65-F5344CB8AC3E}">
        <p14:creationId xmlns:p14="http://schemas.microsoft.com/office/powerpoint/2010/main" val="6279518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Figure 6.2  Global human population size</a:t>
            </a:r>
            <a:r>
              <a:rPr lang="en-US" baseline="0" dirty="0"/>
              <a:t> compared with population growth rate, 1990</a:t>
            </a:r>
            <a:r>
              <a:rPr lang="en-US" sz="1200" kern="1200" dirty="0">
                <a:solidFill>
                  <a:schemeClr val="tx1"/>
                </a:solidFill>
                <a:effectLst/>
                <a:latin typeface="+mn-lt"/>
                <a:ea typeface="+mn-ea"/>
                <a:cs typeface="+mn-cs"/>
              </a:rPr>
              <a:t>–</a:t>
            </a:r>
            <a:r>
              <a:rPr lang="en-US" baseline="0" dirty="0"/>
              <a:t>2015.</a:t>
            </a:r>
          </a:p>
          <a:p>
            <a:r>
              <a:rPr lang="en-US" b="1" i="1" baseline="0" dirty="0"/>
              <a:t>Critical thinking: </a:t>
            </a:r>
            <a:r>
              <a:rPr lang="en-US" baseline="0" dirty="0"/>
              <a:t>Why do you think that while the annual growth rate of world population has generally dropped since the 1960s, the population has continued to grow?</a:t>
            </a:r>
            <a:endParaRPr lang="en-US" dirty="0"/>
          </a:p>
        </p:txBody>
      </p:sp>
      <p:sp>
        <p:nvSpPr>
          <p:cNvPr id="4" name="Slide Number Placeholder 3"/>
          <p:cNvSpPr>
            <a:spLocks noGrp="1"/>
          </p:cNvSpPr>
          <p:nvPr>
            <p:ph type="sldNum" sz="quarter" idx="10"/>
          </p:nvPr>
        </p:nvSpPr>
        <p:spPr/>
        <p:txBody>
          <a:bodyPr/>
          <a:lstStyle/>
          <a:p>
            <a:fld id="{D9483670-0D61-9349-97AC-A9731AA75D95}" type="slidenum">
              <a:rPr lang="en-US" smtClean="0"/>
              <a:t>3</a:t>
            </a:fld>
            <a:endParaRPr lang="en-US" dirty="0"/>
          </a:p>
        </p:txBody>
      </p:sp>
    </p:spTree>
    <p:extLst>
      <p:ext uri="{BB962C8B-B14F-4D97-AF65-F5344CB8AC3E}">
        <p14:creationId xmlns:p14="http://schemas.microsoft.com/office/powerpoint/2010/main" val="4773069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B48581-9CC4-4F88-8FCE-2EC637FA3084}"/>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EC"/>
          </a:p>
        </p:txBody>
      </p:sp>
      <p:sp>
        <p:nvSpPr>
          <p:cNvPr id="3" name="Subtítulo 2">
            <a:extLst>
              <a:ext uri="{FF2B5EF4-FFF2-40B4-BE49-F238E27FC236}">
                <a16:creationId xmlns:a16="http://schemas.microsoft.com/office/drawing/2014/main" id="{59DB4226-2FB2-4059-B774-8601628D69D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EC"/>
          </a:p>
        </p:txBody>
      </p:sp>
      <p:sp>
        <p:nvSpPr>
          <p:cNvPr id="4" name="Marcador de fecha 3">
            <a:extLst>
              <a:ext uri="{FF2B5EF4-FFF2-40B4-BE49-F238E27FC236}">
                <a16:creationId xmlns:a16="http://schemas.microsoft.com/office/drawing/2014/main" id="{F1D23704-AD01-4485-82D2-A92A057F2E4A}"/>
              </a:ext>
            </a:extLst>
          </p:cNvPr>
          <p:cNvSpPr>
            <a:spLocks noGrp="1"/>
          </p:cNvSpPr>
          <p:nvPr>
            <p:ph type="dt" sz="half" idx="10"/>
          </p:nvPr>
        </p:nvSpPr>
        <p:spPr/>
        <p:txBody>
          <a:bodyPr/>
          <a:lstStyle/>
          <a:p>
            <a:fld id="{7DC222BE-7EFA-49AB-BED4-46F3DF017339}" type="datetimeFigureOut">
              <a:rPr lang="es-EC" smtClean="0"/>
              <a:t>19/10/2022</a:t>
            </a:fld>
            <a:endParaRPr lang="es-EC"/>
          </a:p>
        </p:txBody>
      </p:sp>
      <p:sp>
        <p:nvSpPr>
          <p:cNvPr id="5" name="Marcador de pie de página 4">
            <a:extLst>
              <a:ext uri="{FF2B5EF4-FFF2-40B4-BE49-F238E27FC236}">
                <a16:creationId xmlns:a16="http://schemas.microsoft.com/office/drawing/2014/main" id="{F50AD70A-4E5B-47E7-962F-DDFC93A90F9E}"/>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0BEDFC44-2EB7-48F2-BEAA-62B21BA4A291}"/>
              </a:ext>
            </a:extLst>
          </p:cNvPr>
          <p:cNvSpPr>
            <a:spLocks noGrp="1"/>
          </p:cNvSpPr>
          <p:nvPr>
            <p:ph type="sldNum" sz="quarter" idx="12"/>
          </p:nvPr>
        </p:nvSpPr>
        <p:spPr/>
        <p:txBody>
          <a:bodyPr/>
          <a:lstStyle/>
          <a:p>
            <a:fld id="{6DF15458-D1D4-407F-8852-78BDCB449234}" type="slidenum">
              <a:rPr lang="es-EC" smtClean="0"/>
              <a:t>‹Nº›</a:t>
            </a:fld>
            <a:endParaRPr lang="es-EC"/>
          </a:p>
        </p:txBody>
      </p:sp>
    </p:spTree>
    <p:extLst>
      <p:ext uri="{BB962C8B-B14F-4D97-AF65-F5344CB8AC3E}">
        <p14:creationId xmlns:p14="http://schemas.microsoft.com/office/powerpoint/2010/main" val="2585764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6D8EC9-8B37-471D-9C62-E7F926015C5A}"/>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texto vertical 2">
            <a:extLst>
              <a:ext uri="{FF2B5EF4-FFF2-40B4-BE49-F238E27FC236}">
                <a16:creationId xmlns:a16="http://schemas.microsoft.com/office/drawing/2014/main" id="{B5B72126-495F-4E17-825E-750F99404C03}"/>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D1FBE7EA-D12B-4DAC-8DCC-905311D5F177}"/>
              </a:ext>
            </a:extLst>
          </p:cNvPr>
          <p:cNvSpPr>
            <a:spLocks noGrp="1"/>
          </p:cNvSpPr>
          <p:nvPr>
            <p:ph type="dt" sz="half" idx="10"/>
          </p:nvPr>
        </p:nvSpPr>
        <p:spPr/>
        <p:txBody>
          <a:bodyPr/>
          <a:lstStyle/>
          <a:p>
            <a:fld id="{7DC222BE-7EFA-49AB-BED4-46F3DF017339}" type="datetimeFigureOut">
              <a:rPr lang="es-EC" smtClean="0"/>
              <a:t>19/10/2022</a:t>
            </a:fld>
            <a:endParaRPr lang="es-EC"/>
          </a:p>
        </p:txBody>
      </p:sp>
      <p:sp>
        <p:nvSpPr>
          <p:cNvPr id="5" name="Marcador de pie de página 4">
            <a:extLst>
              <a:ext uri="{FF2B5EF4-FFF2-40B4-BE49-F238E27FC236}">
                <a16:creationId xmlns:a16="http://schemas.microsoft.com/office/drawing/2014/main" id="{71203D4A-3661-4463-A9D6-1C1C5FB70B98}"/>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FA599226-84BE-4ACE-A323-7D0D3CA46A40}"/>
              </a:ext>
            </a:extLst>
          </p:cNvPr>
          <p:cNvSpPr>
            <a:spLocks noGrp="1"/>
          </p:cNvSpPr>
          <p:nvPr>
            <p:ph type="sldNum" sz="quarter" idx="12"/>
          </p:nvPr>
        </p:nvSpPr>
        <p:spPr/>
        <p:txBody>
          <a:bodyPr/>
          <a:lstStyle/>
          <a:p>
            <a:fld id="{6DF15458-D1D4-407F-8852-78BDCB449234}" type="slidenum">
              <a:rPr lang="es-EC" smtClean="0"/>
              <a:t>‹Nº›</a:t>
            </a:fld>
            <a:endParaRPr lang="es-EC"/>
          </a:p>
        </p:txBody>
      </p:sp>
    </p:spTree>
    <p:extLst>
      <p:ext uri="{BB962C8B-B14F-4D97-AF65-F5344CB8AC3E}">
        <p14:creationId xmlns:p14="http://schemas.microsoft.com/office/powerpoint/2010/main" val="407575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CD119AAC-BAC6-4671-8FCE-B83682821D9F}"/>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EC"/>
          </a:p>
        </p:txBody>
      </p:sp>
      <p:sp>
        <p:nvSpPr>
          <p:cNvPr id="3" name="Marcador de texto vertical 2">
            <a:extLst>
              <a:ext uri="{FF2B5EF4-FFF2-40B4-BE49-F238E27FC236}">
                <a16:creationId xmlns:a16="http://schemas.microsoft.com/office/drawing/2014/main" id="{E58C9F5D-A4F3-405C-9A28-5A8EECF56C1E}"/>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30D9A0D5-77C0-4AE9-9D46-EC44F3E1A0B8}"/>
              </a:ext>
            </a:extLst>
          </p:cNvPr>
          <p:cNvSpPr>
            <a:spLocks noGrp="1"/>
          </p:cNvSpPr>
          <p:nvPr>
            <p:ph type="dt" sz="half" idx="10"/>
          </p:nvPr>
        </p:nvSpPr>
        <p:spPr/>
        <p:txBody>
          <a:bodyPr/>
          <a:lstStyle/>
          <a:p>
            <a:fld id="{7DC222BE-7EFA-49AB-BED4-46F3DF017339}" type="datetimeFigureOut">
              <a:rPr lang="es-EC" smtClean="0"/>
              <a:t>19/10/2022</a:t>
            </a:fld>
            <a:endParaRPr lang="es-EC"/>
          </a:p>
        </p:txBody>
      </p:sp>
      <p:sp>
        <p:nvSpPr>
          <p:cNvPr id="5" name="Marcador de pie de página 4">
            <a:extLst>
              <a:ext uri="{FF2B5EF4-FFF2-40B4-BE49-F238E27FC236}">
                <a16:creationId xmlns:a16="http://schemas.microsoft.com/office/drawing/2014/main" id="{6160F407-C20B-475C-8408-64409978238C}"/>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181276AA-A16A-458C-92A0-B18FC91F1A92}"/>
              </a:ext>
            </a:extLst>
          </p:cNvPr>
          <p:cNvSpPr>
            <a:spLocks noGrp="1"/>
          </p:cNvSpPr>
          <p:nvPr>
            <p:ph type="sldNum" sz="quarter" idx="12"/>
          </p:nvPr>
        </p:nvSpPr>
        <p:spPr/>
        <p:txBody>
          <a:bodyPr/>
          <a:lstStyle/>
          <a:p>
            <a:fld id="{6DF15458-D1D4-407F-8852-78BDCB449234}" type="slidenum">
              <a:rPr lang="es-EC" smtClean="0"/>
              <a:t>‹Nº›</a:t>
            </a:fld>
            <a:endParaRPr lang="es-EC"/>
          </a:p>
        </p:txBody>
      </p:sp>
    </p:spTree>
    <p:extLst>
      <p:ext uri="{BB962C8B-B14F-4D97-AF65-F5344CB8AC3E}">
        <p14:creationId xmlns:p14="http://schemas.microsoft.com/office/powerpoint/2010/main" val="2593206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C0C624-56F3-4526-AF8B-4E5F6DED799E}"/>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79953E6B-1EBB-405D-BB9B-D8A7B250A398}"/>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41E1C6BA-B134-4551-B941-CA9E0DF3E49D}"/>
              </a:ext>
            </a:extLst>
          </p:cNvPr>
          <p:cNvSpPr>
            <a:spLocks noGrp="1"/>
          </p:cNvSpPr>
          <p:nvPr>
            <p:ph type="dt" sz="half" idx="10"/>
          </p:nvPr>
        </p:nvSpPr>
        <p:spPr/>
        <p:txBody>
          <a:bodyPr/>
          <a:lstStyle/>
          <a:p>
            <a:fld id="{7DC222BE-7EFA-49AB-BED4-46F3DF017339}" type="datetimeFigureOut">
              <a:rPr lang="es-EC" smtClean="0"/>
              <a:t>19/10/2022</a:t>
            </a:fld>
            <a:endParaRPr lang="es-EC"/>
          </a:p>
        </p:txBody>
      </p:sp>
      <p:sp>
        <p:nvSpPr>
          <p:cNvPr id="5" name="Marcador de pie de página 4">
            <a:extLst>
              <a:ext uri="{FF2B5EF4-FFF2-40B4-BE49-F238E27FC236}">
                <a16:creationId xmlns:a16="http://schemas.microsoft.com/office/drawing/2014/main" id="{95FADE8B-451D-42EE-A697-450789F243C5}"/>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DED30D09-7E75-437A-8A57-65084DC6ECC8}"/>
              </a:ext>
            </a:extLst>
          </p:cNvPr>
          <p:cNvSpPr>
            <a:spLocks noGrp="1"/>
          </p:cNvSpPr>
          <p:nvPr>
            <p:ph type="sldNum" sz="quarter" idx="12"/>
          </p:nvPr>
        </p:nvSpPr>
        <p:spPr/>
        <p:txBody>
          <a:bodyPr/>
          <a:lstStyle/>
          <a:p>
            <a:fld id="{6DF15458-D1D4-407F-8852-78BDCB449234}" type="slidenum">
              <a:rPr lang="es-EC" smtClean="0"/>
              <a:t>‹Nº›</a:t>
            </a:fld>
            <a:endParaRPr lang="es-EC"/>
          </a:p>
        </p:txBody>
      </p:sp>
    </p:spTree>
    <p:extLst>
      <p:ext uri="{BB962C8B-B14F-4D97-AF65-F5344CB8AC3E}">
        <p14:creationId xmlns:p14="http://schemas.microsoft.com/office/powerpoint/2010/main" val="1249028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9CDEFB-60DB-435B-822C-E5EE57973506}"/>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53E31D76-E6E8-452F-B044-678832CEE9E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382A99EC-500A-42F1-96B0-AB455E000E23}"/>
              </a:ext>
            </a:extLst>
          </p:cNvPr>
          <p:cNvSpPr>
            <a:spLocks noGrp="1"/>
          </p:cNvSpPr>
          <p:nvPr>
            <p:ph type="dt" sz="half" idx="10"/>
          </p:nvPr>
        </p:nvSpPr>
        <p:spPr/>
        <p:txBody>
          <a:bodyPr/>
          <a:lstStyle/>
          <a:p>
            <a:fld id="{7DC222BE-7EFA-49AB-BED4-46F3DF017339}" type="datetimeFigureOut">
              <a:rPr lang="es-EC" smtClean="0"/>
              <a:t>19/10/2022</a:t>
            </a:fld>
            <a:endParaRPr lang="es-EC"/>
          </a:p>
        </p:txBody>
      </p:sp>
      <p:sp>
        <p:nvSpPr>
          <p:cNvPr id="5" name="Marcador de pie de página 4">
            <a:extLst>
              <a:ext uri="{FF2B5EF4-FFF2-40B4-BE49-F238E27FC236}">
                <a16:creationId xmlns:a16="http://schemas.microsoft.com/office/drawing/2014/main" id="{616859EE-E934-4C05-9024-4E0E49704F38}"/>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3F6CD37E-31C9-4624-A06B-BD742680DC2C}"/>
              </a:ext>
            </a:extLst>
          </p:cNvPr>
          <p:cNvSpPr>
            <a:spLocks noGrp="1"/>
          </p:cNvSpPr>
          <p:nvPr>
            <p:ph type="sldNum" sz="quarter" idx="12"/>
          </p:nvPr>
        </p:nvSpPr>
        <p:spPr/>
        <p:txBody>
          <a:bodyPr/>
          <a:lstStyle/>
          <a:p>
            <a:fld id="{6DF15458-D1D4-407F-8852-78BDCB449234}" type="slidenum">
              <a:rPr lang="es-EC" smtClean="0"/>
              <a:t>‹Nº›</a:t>
            </a:fld>
            <a:endParaRPr lang="es-EC"/>
          </a:p>
        </p:txBody>
      </p:sp>
    </p:spTree>
    <p:extLst>
      <p:ext uri="{BB962C8B-B14F-4D97-AF65-F5344CB8AC3E}">
        <p14:creationId xmlns:p14="http://schemas.microsoft.com/office/powerpoint/2010/main" val="3805527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137D7B-38A1-44C1-99B2-A04C89A37159}"/>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FB1B57AF-4EF6-446A-BCB3-6005AF1D751F}"/>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contenido 3">
            <a:extLst>
              <a:ext uri="{FF2B5EF4-FFF2-40B4-BE49-F238E27FC236}">
                <a16:creationId xmlns:a16="http://schemas.microsoft.com/office/drawing/2014/main" id="{EAFB0565-73D0-4AE0-97D9-B762F753CF42}"/>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Marcador de fecha 4">
            <a:extLst>
              <a:ext uri="{FF2B5EF4-FFF2-40B4-BE49-F238E27FC236}">
                <a16:creationId xmlns:a16="http://schemas.microsoft.com/office/drawing/2014/main" id="{F89725DF-B984-4DD6-AFFE-8E23E6E9C0E3}"/>
              </a:ext>
            </a:extLst>
          </p:cNvPr>
          <p:cNvSpPr>
            <a:spLocks noGrp="1"/>
          </p:cNvSpPr>
          <p:nvPr>
            <p:ph type="dt" sz="half" idx="10"/>
          </p:nvPr>
        </p:nvSpPr>
        <p:spPr/>
        <p:txBody>
          <a:bodyPr/>
          <a:lstStyle/>
          <a:p>
            <a:fld id="{7DC222BE-7EFA-49AB-BED4-46F3DF017339}" type="datetimeFigureOut">
              <a:rPr lang="es-EC" smtClean="0"/>
              <a:t>19/10/2022</a:t>
            </a:fld>
            <a:endParaRPr lang="es-EC"/>
          </a:p>
        </p:txBody>
      </p:sp>
      <p:sp>
        <p:nvSpPr>
          <p:cNvPr id="6" name="Marcador de pie de página 5">
            <a:extLst>
              <a:ext uri="{FF2B5EF4-FFF2-40B4-BE49-F238E27FC236}">
                <a16:creationId xmlns:a16="http://schemas.microsoft.com/office/drawing/2014/main" id="{F4078F06-25AB-4FB0-B04A-F6ED03F01EAD}"/>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3ED7FD98-0C11-4A76-9E0F-D9CEFF5E52A9}"/>
              </a:ext>
            </a:extLst>
          </p:cNvPr>
          <p:cNvSpPr>
            <a:spLocks noGrp="1"/>
          </p:cNvSpPr>
          <p:nvPr>
            <p:ph type="sldNum" sz="quarter" idx="12"/>
          </p:nvPr>
        </p:nvSpPr>
        <p:spPr/>
        <p:txBody>
          <a:bodyPr/>
          <a:lstStyle/>
          <a:p>
            <a:fld id="{6DF15458-D1D4-407F-8852-78BDCB449234}" type="slidenum">
              <a:rPr lang="es-EC" smtClean="0"/>
              <a:t>‹Nº›</a:t>
            </a:fld>
            <a:endParaRPr lang="es-EC"/>
          </a:p>
        </p:txBody>
      </p:sp>
    </p:spTree>
    <p:extLst>
      <p:ext uri="{BB962C8B-B14F-4D97-AF65-F5344CB8AC3E}">
        <p14:creationId xmlns:p14="http://schemas.microsoft.com/office/powerpoint/2010/main" val="2919358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352E68-2F6C-48C1-BE10-54BDF4285394}"/>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A62ABB6C-AE99-4B7E-A2C2-F9DBD272DA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640C540E-C3AB-4490-891E-E7F39F8C6EF9}"/>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Marcador de texto 4">
            <a:extLst>
              <a:ext uri="{FF2B5EF4-FFF2-40B4-BE49-F238E27FC236}">
                <a16:creationId xmlns:a16="http://schemas.microsoft.com/office/drawing/2014/main" id="{556500E9-F8F0-47CF-8B4E-44B42DE9C9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6D3A0F1B-11E1-4B28-8720-A8AEB7E2BA0B}"/>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7" name="Marcador de fecha 6">
            <a:extLst>
              <a:ext uri="{FF2B5EF4-FFF2-40B4-BE49-F238E27FC236}">
                <a16:creationId xmlns:a16="http://schemas.microsoft.com/office/drawing/2014/main" id="{D9068555-3DE1-4F13-B50D-906386D1FA95}"/>
              </a:ext>
            </a:extLst>
          </p:cNvPr>
          <p:cNvSpPr>
            <a:spLocks noGrp="1"/>
          </p:cNvSpPr>
          <p:nvPr>
            <p:ph type="dt" sz="half" idx="10"/>
          </p:nvPr>
        </p:nvSpPr>
        <p:spPr/>
        <p:txBody>
          <a:bodyPr/>
          <a:lstStyle/>
          <a:p>
            <a:fld id="{7DC222BE-7EFA-49AB-BED4-46F3DF017339}" type="datetimeFigureOut">
              <a:rPr lang="es-EC" smtClean="0"/>
              <a:t>19/10/2022</a:t>
            </a:fld>
            <a:endParaRPr lang="es-EC"/>
          </a:p>
        </p:txBody>
      </p:sp>
      <p:sp>
        <p:nvSpPr>
          <p:cNvPr id="8" name="Marcador de pie de página 7">
            <a:extLst>
              <a:ext uri="{FF2B5EF4-FFF2-40B4-BE49-F238E27FC236}">
                <a16:creationId xmlns:a16="http://schemas.microsoft.com/office/drawing/2014/main" id="{EEDF0151-C0F6-4522-B2C4-42EE69B71D6D}"/>
              </a:ext>
            </a:extLst>
          </p:cNvPr>
          <p:cNvSpPr>
            <a:spLocks noGrp="1"/>
          </p:cNvSpPr>
          <p:nvPr>
            <p:ph type="ftr" sz="quarter" idx="11"/>
          </p:nvPr>
        </p:nvSpPr>
        <p:spPr/>
        <p:txBody>
          <a:bodyPr/>
          <a:lstStyle/>
          <a:p>
            <a:endParaRPr lang="es-EC"/>
          </a:p>
        </p:txBody>
      </p:sp>
      <p:sp>
        <p:nvSpPr>
          <p:cNvPr id="9" name="Marcador de número de diapositiva 8">
            <a:extLst>
              <a:ext uri="{FF2B5EF4-FFF2-40B4-BE49-F238E27FC236}">
                <a16:creationId xmlns:a16="http://schemas.microsoft.com/office/drawing/2014/main" id="{40E15167-6A43-455B-A6C4-BDDC435DBE1F}"/>
              </a:ext>
            </a:extLst>
          </p:cNvPr>
          <p:cNvSpPr>
            <a:spLocks noGrp="1"/>
          </p:cNvSpPr>
          <p:nvPr>
            <p:ph type="sldNum" sz="quarter" idx="12"/>
          </p:nvPr>
        </p:nvSpPr>
        <p:spPr/>
        <p:txBody>
          <a:bodyPr/>
          <a:lstStyle/>
          <a:p>
            <a:fld id="{6DF15458-D1D4-407F-8852-78BDCB449234}" type="slidenum">
              <a:rPr lang="es-EC" smtClean="0"/>
              <a:t>‹Nº›</a:t>
            </a:fld>
            <a:endParaRPr lang="es-EC"/>
          </a:p>
        </p:txBody>
      </p:sp>
    </p:spTree>
    <p:extLst>
      <p:ext uri="{BB962C8B-B14F-4D97-AF65-F5344CB8AC3E}">
        <p14:creationId xmlns:p14="http://schemas.microsoft.com/office/powerpoint/2010/main" val="2085860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03178C-64A3-4FD8-85BC-1CB7F9A75304}"/>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fecha 2">
            <a:extLst>
              <a:ext uri="{FF2B5EF4-FFF2-40B4-BE49-F238E27FC236}">
                <a16:creationId xmlns:a16="http://schemas.microsoft.com/office/drawing/2014/main" id="{C5D5BECD-D210-4BC8-A3C0-F6FBB913A990}"/>
              </a:ext>
            </a:extLst>
          </p:cNvPr>
          <p:cNvSpPr>
            <a:spLocks noGrp="1"/>
          </p:cNvSpPr>
          <p:nvPr>
            <p:ph type="dt" sz="half" idx="10"/>
          </p:nvPr>
        </p:nvSpPr>
        <p:spPr/>
        <p:txBody>
          <a:bodyPr/>
          <a:lstStyle/>
          <a:p>
            <a:fld id="{7DC222BE-7EFA-49AB-BED4-46F3DF017339}" type="datetimeFigureOut">
              <a:rPr lang="es-EC" smtClean="0"/>
              <a:t>19/10/2022</a:t>
            </a:fld>
            <a:endParaRPr lang="es-EC"/>
          </a:p>
        </p:txBody>
      </p:sp>
      <p:sp>
        <p:nvSpPr>
          <p:cNvPr id="4" name="Marcador de pie de página 3">
            <a:extLst>
              <a:ext uri="{FF2B5EF4-FFF2-40B4-BE49-F238E27FC236}">
                <a16:creationId xmlns:a16="http://schemas.microsoft.com/office/drawing/2014/main" id="{4534069A-2437-4995-BE18-64F1F943B3C9}"/>
              </a:ext>
            </a:extLst>
          </p:cNvPr>
          <p:cNvSpPr>
            <a:spLocks noGrp="1"/>
          </p:cNvSpPr>
          <p:nvPr>
            <p:ph type="ftr" sz="quarter" idx="11"/>
          </p:nvPr>
        </p:nvSpPr>
        <p:spPr/>
        <p:txBody>
          <a:bodyPr/>
          <a:lstStyle/>
          <a:p>
            <a:endParaRPr lang="es-EC"/>
          </a:p>
        </p:txBody>
      </p:sp>
      <p:sp>
        <p:nvSpPr>
          <p:cNvPr id="5" name="Marcador de número de diapositiva 4">
            <a:extLst>
              <a:ext uri="{FF2B5EF4-FFF2-40B4-BE49-F238E27FC236}">
                <a16:creationId xmlns:a16="http://schemas.microsoft.com/office/drawing/2014/main" id="{D256B26B-15E9-466D-80B8-3493A12D2696}"/>
              </a:ext>
            </a:extLst>
          </p:cNvPr>
          <p:cNvSpPr>
            <a:spLocks noGrp="1"/>
          </p:cNvSpPr>
          <p:nvPr>
            <p:ph type="sldNum" sz="quarter" idx="12"/>
          </p:nvPr>
        </p:nvSpPr>
        <p:spPr/>
        <p:txBody>
          <a:bodyPr/>
          <a:lstStyle/>
          <a:p>
            <a:fld id="{6DF15458-D1D4-407F-8852-78BDCB449234}" type="slidenum">
              <a:rPr lang="es-EC" smtClean="0"/>
              <a:t>‹Nº›</a:t>
            </a:fld>
            <a:endParaRPr lang="es-EC"/>
          </a:p>
        </p:txBody>
      </p:sp>
    </p:spTree>
    <p:extLst>
      <p:ext uri="{BB962C8B-B14F-4D97-AF65-F5344CB8AC3E}">
        <p14:creationId xmlns:p14="http://schemas.microsoft.com/office/powerpoint/2010/main" val="1088452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7F5C53AA-01A4-4EFC-83BD-58FF71338B07}"/>
              </a:ext>
            </a:extLst>
          </p:cNvPr>
          <p:cNvSpPr>
            <a:spLocks noGrp="1"/>
          </p:cNvSpPr>
          <p:nvPr>
            <p:ph type="dt" sz="half" idx="10"/>
          </p:nvPr>
        </p:nvSpPr>
        <p:spPr/>
        <p:txBody>
          <a:bodyPr/>
          <a:lstStyle/>
          <a:p>
            <a:fld id="{7DC222BE-7EFA-49AB-BED4-46F3DF017339}" type="datetimeFigureOut">
              <a:rPr lang="es-EC" smtClean="0"/>
              <a:t>19/10/2022</a:t>
            </a:fld>
            <a:endParaRPr lang="es-EC"/>
          </a:p>
        </p:txBody>
      </p:sp>
      <p:sp>
        <p:nvSpPr>
          <p:cNvPr id="3" name="Marcador de pie de página 2">
            <a:extLst>
              <a:ext uri="{FF2B5EF4-FFF2-40B4-BE49-F238E27FC236}">
                <a16:creationId xmlns:a16="http://schemas.microsoft.com/office/drawing/2014/main" id="{4086B835-F219-4738-9B44-1BDFC9EF312E}"/>
              </a:ext>
            </a:extLst>
          </p:cNvPr>
          <p:cNvSpPr>
            <a:spLocks noGrp="1"/>
          </p:cNvSpPr>
          <p:nvPr>
            <p:ph type="ftr" sz="quarter" idx="11"/>
          </p:nvPr>
        </p:nvSpPr>
        <p:spPr/>
        <p:txBody>
          <a:bodyPr/>
          <a:lstStyle/>
          <a:p>
            <a:endParaRPr lang="es-EC"/>
          </a:p>
        </p:txBody>
      </p:sp>
      <p:sp>
        <p:nvSpPr>
          <p:cNvPr id="4" name="Marcador de número de diapositiva 3">
            <a:extLst>
              <a:ext uri="{FF2B5EF4-FFF2-40B4-BE49-F238E27FC236}">
                <a16:creationId xmlns:a16="http://schemas.microsoft.com/office/drawing/2014/main" id="{8E7F049E-C4FA-49EE-8FFB-04B08803B592}"/>
              </a:ext>
            </a:extLst>
          </p:cNvPr>
          <p:cNvSpPr>
            <a:spLocks noGrp="1"/>
          </p:cNvSpPr>
          <p:nvPr>
            <p:ph type="sldNum" sz="quarter" idx="12"/>
          </p:nvPr>
        </p:nvSpPr>
        <p:spPr/>
        <p:txBody>
          <a:bodyPr/>
          <a:lstStyle/>
          <a:p>
            <a:fld id="{6DF15458-D1D4-407F-8852-78BDCB449234}" type="slidenum">
              <a:rPr lang="es-EC" smtClean="0"/>
              <a:t>‹Nº›</a:t>
            </a:fld>
            <a:endParaRPr lang="es-EC"/>
          </a:p>
        </p:txBody>
      </p:sp>
    </p:spTree>
    <p:extLst>
      <p:ext uri="{BB962C8B-B14F-4D97-AF65-F5344CB8AC3E}">
        <p14:creationId xmlns:p14="http://schemas.microsoft.com/office/powerpoint/2010/main" val="3250183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66AEEB4-F36E-4610-9369-468CBECC68A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3513DB65-241E-4860-BE0F-E59081781DB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texto 3">
            <a:extLst>
              <a:ext uri="{FF2B5EF4-FFF2-40B4-BE49-F238E27FC236}">
                <a16:creationId xmlns:a16="http://schemas.microsoft.com/office/drawing/2014/main" id="{7D961939-D0A6-4A3C-8ABA-1AAC5CD79F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EE99E3E-B10B-4C70-BCB5-FC9053E0F626}"/>
              </a:ext>
            </a:extLst>
          </p:cNvPr>
          <p:cNvSpPr>
            <a:spLocks noGrp="1"/>
          </p:cNvSpPr>
          <p:nvPr>
            <p:ph type="dt" sz="half" idx="10"/>
          </p:nvPr>
        </p:nvSpPr>
        <p:spPr/>
        <p:txBody>
          <a:bodyPr/>
          <a:lstStyle/>
          <a:p>
            <a:fld id="{7DC222BE-7EFA-49AB-BED4-46F3DF017339}" type="datetimeFigureOut">
              <a:rPr lang="es-EC" smtClean="0"/>
              <a:t>19/10/2022</a:t>
            </a:fld>
            <a:endParaRPr lang="es-EC"/>
          </a:p>
        </p:txBody>
      </p:sp>
      <p:sp>
        <p:nvSpPr>
          <p:cNvPr id="6" name="Marcador de pie de página 5">
            <a:extLst>
              <a:ext uri="{FF2B5EF4-FFF2-40B4-BE49-F238E27FC236}">
                <a16:creationId xmlns:a16="http://schemas.microsoft.com/office/drawing/2014/main" id="{61CA9956-1F88-4E06-82C6-BCB29488AABC}"/>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D01B2730-C2E9-47F1-BDAB-4285F3421A97}"/>
              </a:ext>
            </a:extLst>
          </p:cNvPr>
          <p:cNvSpPr>
            <a:spLocks noGrp="1"/>
          </p:cNvSpPr>
          <p:nvPr>
            <p:ph type="sldNum" sz="quarter" idx="12"/>
          </p:nvPr>
        </p:nvSpPr>
        <p:spPr/>
        <p:txBody>
          <a:bodyPr/>
          <a:lstStyle/>
          <a:p>
            <a:fld id="{6DF15458-D1D4-407F-8852-78BDCB449234}" type="slidenum">
              <a:rPr lang="es-EC" smtClean="0"/>
              <a:t>‹Nº›</a:t>
            </a:fld>
            <a:endParaRPr lang="es-EC"/>
          </a:p>
        </p:txBody>
      </p:sp>
    </p:spTree>
    <p:extLst>
      <p:ext uri="{BB962C8B-B14F-4D97-AF65-F5344CB8AC3E}">
        <p14:creationId xmlns:p14="http://schemas.microsoft.com/office/powerpoint/2010/main" val="2700016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CE4BB7-D914-40CB-881D-ECF43FB4EDC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posición de imagen 2">
            <a:extLst>
              <a:ext uri="{FF2B5EF4-FFF2-40B4-BE49-F238E27FC236}">
                <a16:creationId xmlns:a16="http://schemas.microsoft.com/office/drawing/2014/main" id="{3735B504-867A-49EE-AC9D-0AC5B3BA753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C"/>
          </a:p>
        </p:txBody>
      </p:sp>
      <p:sp>
        <p:nvSpPr>
          <p:cNvPr id="4" name="Marcador de texto 3">
            <a:extLst>
              <a:ext uri="{FF2B5EF4-FFF2-40B4-BE49-F238E27FC236}">
                <a16:creationId xmlns:a16="http://schemas.microsoft.com/office/drawing/2014/main" id="{A7DDC5C6-664A-41B9-9473-EDC83BD606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5EE37AA3-7296-49B6-8C00-DB0C9E7991EE}"/>
              </a:ext>
            </a:extLst>
          </p:cNvPr>
          <p:cNvSpPr>
            <a:spLocks noGrp="1"/>
          </p:cNvSpPr>
          <p:nvPr>
            <p:ph type="dt" sz="half" idx="10"/>
          </p:nvPr>
        </p:nvSpPr>
        <p:spPr/>
        <p:txBody>
          <a:bodyPr/>
          <a:lstStyle/>
          <a:p>
            <a:fld id="{7DC222BE-7EFA-49AB-BED4-46F3DF017339}" type="datetimeFigureOut">
              <a:rPr lang="es-EC" smtClean="0"/>
              <a:t>19/10/2022</a:t>
            </a:fld>
            <a:endParaRPr lang="es-EC"/>
          </a:p>
        </p:txBody>
      </p:sp>
      <p:sp>
        <p:nvSpPr>
          <p:cNvPr id="6" name="Marcador de pie de página 5">
            <a:extLst>
              <a:ext uri="{FF2B5EF4-FFF2-40B4-BE49-F238E27FC236}">
                <a16:creationId xmlns:a16="http://schemas.microsoft.com/office/drawing/2014/main" id="{CDA5E71A-C0B3-4899-AAA4-D5B3167A4630}"/>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30FA7959-AB14-45BD-84F2-33940AC0087E}"/>
              </a:ext>
            </a:extLst>
          </p:cNvPr>
          <p:cNvSpPr>
            <a:spLocks noGrp="1"/>
          </p:cNvSpPr>
          <p:nvPr>
            <p:ph type="sldNum" sz="quarter" idx="12"/>
          </p:nvPr>
        </p:nvSpPr>
        <p:spPr/>
        <p:txBody>
          <a:bodyPr/>
          <a:lstStyle/>
          <a:p>
            <a:fld id="{6DF15458-D1D4-407F-8852-78BDCB449234}" type="slidenum">
              <a:rPr lang="es-EC" smtClean="0"/>
              <a:t>‹Nº›</a:t>
            </a:fld>
            <a:endParaRPr lang="es-EC"/>
          </a:p>
        </p:txBody>
      </p:sp>
    </p:spTree>
    <p:extLst>
      <p:ext uri="{BB962C8B-B14F-4D97-AF65-F5344CB8AC3E}">
        <p14:creationId xmlns:p14="http://schemas.microsoft.com/office/powerpoint/2010/main" val="3200029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E793B02-7EE3-4F13-A019-734C48746DC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83A54B62-4A61-4CEB-8902-480371CC85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00AEA21A-A673-4AD5-AC57-6D86F68D4D9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C222BE-7EFA-49AB-BED4-46F3DF017339}" type="datetimeFigureOut">
              <a:rPr lang="es-EC" smtClean="0"/>
              <a:t>19/10/2022</a:t>
            </a:fld>
            <a:endParaRPr lang="es-EC"/>
          </a:p>
        </p:txBody>
      </p:sp>
      <p:sp>
        <p:nvSpPr>
          <p:cNvPr id="5" name="Marcador de pie de página 4">
            <a:extLst>
              <a:ext uri="{FF2B5EF4-FFF2-40B4-BE49-F238E27FC236}">
                <a16:creationId xmlns:a16="http://schemas.microsoft.com/office/drawing/2014/main" id="{FABC7D97-5009-4119-B4FF-59252F78AF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a:p>
        </p:txBody>
      </p:sp>
      <p:sp>
        <p:nvSpPr>
          <p:cNvPr id="6" name="Marcador de número de diapositiva 5">
            <a:extLst>
              <a:ext uri="{FF2B5EF4-FFF2-40B4-BE49-F238E27FC236}">
                <a16:creationId xmlns:a16="http://schemas.microsoft.com/office/drawing/2014/main" id="{03E734E4-839E-4D2A-B5DE-7AEC52894A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F15458-D1D4-407F-8852-78BDCB449234}" type="slidenum">
              <a:rPr lang="es-EC" smtClean="0"/>
              <a:t>‹Nº›</a:t>
            </a:fld>
            <a:endParaRPr lang="es-EC"/>
          </a:p>
        </p:txBody>
      </p:sp>
    </p:spTree>
    <p:extLst>
      <p:ext uri="{BB962C8B-B14F-4D97-AF65-F5344CB8AC3E}">
        <p14:creationId xmlns:p14="http://schemas.microsoft.com/office/powerpoint/2010/main" val="41990363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ourworldindata.org/future-population-growth"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ítulo 1">
            <a:extLst>
              <a:ext uri="{FF2B5EF4-FFF2-40B4-BE49-F238E27FC236}">
                <a16:creationId xmlns:a16="http://schemas.microsoft.com/office/drawing/2014/main" id="{083289CE-50BE-4C85-94B4-43560F5B6055}"/>
              </a:ext>
            </a:extLst>
          </p:cNvPr>
          <p:cNvSpPr>
            <a:spLocks noGrp="1"/>
          </p:cNvSpPr>
          <p:nvPr>
            <p:ph type="ctrTitle"/>
          </p:nvPr>
        </p:nvSpPr>
        <p:spPr>
          <a:xfrm>
            <a:off x="3045368" y="2043663"/>
            <a:ext cx="6105194" cy="2031055"/>
          </a:xfrm>
        </p:spPr>
        <p:txBody>
          <a:bodyPr>
            <a:normAutofit/>
          </a:bodyPr>
          <a:lstStyle/>
          <a:p>
            <a:r>
              <a:rPr lang="es-EC">
                <a:solidFill>
                  <a:srgbClr val="FFFFFF"/>
                </a:solidFill>
              </a:rPr>
              <a:t>Taller</a:t>
            </a:r>
          </a:p>
        </p:txBody>
      </p:sp>
      <p:sp>
        <p:nvSpPr>
          <p:cNvPr id="3" name="Subtítulo 2">
            <a:extLst>
              <a:ext uri="{FF2B5EF4-FFF2-40B4-BE49-F238E27FC236}">
                <a16:creationId xmlns:a16="http://schemas.microsoft.com/office/drawing/2014/main" id="{FB037B40-FF95-4E41-9155-A56BC939BCB5}"/>
              </a:ext>
            </a:extLst>
          </p:cNvPr>
          <p:cNvSpPr>
            <a:spLocks noGrp="1"/>
          </p:cNvSpPr>
          <p:nvPr>
            <p:ph type="subTitle" idx="1"/>
          </p:nvPr>
        </p:nvSpPr>
        <p:spPr>
          <a:xfrm>
            <a:off x="3045368" y="4074718"/>
            <a:ext cx="6105194" cy="682079"/>
          </a:xfrm>
        </p:spPr>
        <p:txBody>
          <a:bodyPr>
            <a:normAutofit/>
          </a:bodyPr>
          <a:lstStyle/>
          <a:p>
            <a:r>
              <a:rPr lang="es-EC" dirty="0">
                <a:solidFill>
                  <a:srgbClr val="FFFFFF"/>
                </a:solidFill>
              </a:rPr>
              <a:t>Integrantes:</a:t>
            </a:r>
          </a:p>
        </p:txBody>
      </p:sp>
    </p:spTree>
    <p:extLst>
      <p:ext uri="{BB962C8B-B14F-4D97-AF65-F5344CB8AC3E}">
        <p14:creationId xmlns:p14="http://schemas.microsoft.com/office/powerpoint/2010/main" val="31266996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7B21DF-EB1A-4687-AD6B-ECB7BAE2A1F0}"/>
              </a:ext>
            </a:extLst>
          </p:cNvPr>
          <p:cNvSpPr>
            <a:spLocks noGrp="1"/>
          </p:cNvSpPr>
          <p:nvPr>
            <p:ph type="title"/>
          </p:nvPr>
        </p:nvSpPr>
        <p:spPr/>
        <p:txBody>
          <a:bodyPr/>
          <a:lstStyle/>
          <a:p>
            <a:r>
              <a:rPr lang="es-EC" dirty="0"/>
              <a:t>Respuesta</a:t>
            </a:r>
          </a:p>
        </p:txBody>
      </p:sp>
      <p:sp>
        <p:nvSpPr>
          <p:cNvPr id="3" name="Marcador de contenido 2">
            <a:extLst>
              <a:ext uri="{FF2B5EF4-FFF2-40B4-BE49-F238E27FC236}">
                <a16:creationId xmlns:a16="http://schemas.microsoft.com/office/drawing/2014/main" id="{4E2A9A9D-13C4-4463-9F4B-D37F40EB3C19}"/>
              </a:ext>
            </a:extLst>
          </p:cNvPr>
          <p:cNvSpPr>
            <a:spLocks noGrp="1"/>
          </p:cNvSpPr>
          <p:nvPr>
            <p:ph idx="1"/>
          </p:nvPr>
        </p:nvSpPr>
        <p:spPr/>
        <p:txBody>
          <a:bodyPr/>
          <a:lstStyle/>
          <a:p>
            <a:r>
              <a:rPr lang="es-EC" dirty="0"/>
              <a:t>Nombre de integrante:</a:t>
            </a:r>
          </a:p>
          <a:p>
            <a:r>
              <a:rPr lang="es-EC" dirty="0"/>
              <a:t>Respuesta1:</a:t>
            </a:r>
          </a:p>
          <a:p>
            <a:r>
              <a:rPr lang="es-EC" dirty="0"/>
              <a:t>Respuesta 2:</a:t>
            </a:r>
          </a:p>
          <a:p>
            <a:endParaRPr lang="es-EC" dirty="0"/>
          </a:p>
          <a:p>
            <a:endParaRPr lang="es-EC" dirty="0"/>
          </a:p>
          <a:p>
            <a:endParaRPr lang="es-EC" dirty="0"/>
          </a:p>
          <a:p>
            <a:r>
              <a:rPr lang="es-EC" dirty="0"/>
              <a:t>Comentario de otro compañero a la respuesta (escribir su nombre)</a:t>
            </a:r>
          </a:p>
          <a:p>
            <a:endParaRPr lang="es-EC" dirty="0"/>
          </a:p>
        </p:txBody>
      </p:sp>
    </p:spTree>
    <p:extLst>
      <p:ext uri="{BB962C8B-B14F-4D97-AF65-F5344CB8AC3E}">
        <p14:creationId xmlns:p14="http://schemas.microsoft.com/office/powerpoint/2010/main" val="20422144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065E72D-01AD-4712-93EC-C0DE7737C867}"/>
              </a:ext>
            </a:extLst>
          </p:cNvPr>
          <p:cNvSpPr>
            <a:spLocks noGrp="1"/>
          </p:cNvSpPr>
          <p:nvPr>
            <p:ph type="title"/>
          </p:nvPr>
        </p:nvSpPr>
        <p:spPr/>
        <p:txBody>
          <a:bodyPr/>
          <a:lstStyle/>
          <a:p>
            <a:r>
              <a:rPr lang="es-EC" dirty="0"/>
              <a:t>Respuesta de grupo</a:t>
            </a:r>
          </a:p>
        </p:txBody>
      </p:sp>
      <p:sp>
        <p:nvSpPr>
          <p:cNvPr id="3" name="Marcador de contenido 2">
            <a:extLst>
              <a:ext uri="{FF2B5EF4-FFF2-40B4-BE49-F238E27FC236}">
                <a16:creationId xmlns:a16="http://schemas.microsoft.com/office/drawing/2014/main" id="{05E32B87-75B4-4323-BC17-FAF46C6A7145}"/>
              </a:ext>
            </a:extLst>
          </p:cNvPr>
          <p:cNvSpPr>
            <a:spLocks noGrp="1"/>
          </p:cNvSpPr>
          <p:nvPr>
            <p:ph idx="1"/>
          </p:nvPr>
        </p:nvSpPr>
        <p:spPr/>
        <p:txBody>
          <a:bodyPr/>
          <a:lstStyle/>
          <a:p>
            <a:r>
              <a:rPr lang="es-EC" dirty="0"/>
              <a:t>Luego de debatir coloque aquí la respuesta a la preguntas después de llegar a acuerdos. Proporciones una respuesta con argumentos</a:t>
            </a:r>
          </a:p>
        </p:txBody>
      </p:sp>
    </p:spTree>
    <p:extLst>
      <p:ext uri="{BB962C8B-B14F-4D97-AF65-F5344CB8AC3E}">
        <p14:creationId xmlns:p14="http://schemas.microsoft.com/office/powerpoint/2010/main" val="5797745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F01E3D-AE5A-4E4E-BBD7-F8DF7974AC56}"/>
              </a:ext>
            </a:extLst>
          </p:cNvPr>
          <p:cNvSpPr>
            <a:spLocks noGrp="1"/>
          </p:cNvSpPr>
          <p:nvPr>
            <p:ph type="title"/>
          </p:nvPr>
        </p:nvSpPr>
        <p:spPr/>
        <p:txBody>
          <a:bodyPr/>
          <a:lstStyle/>
          <a:p>
            <a:r>
              <a:rPr lang="es-EC" dirty="0"/>
              <a:t>Nombre de integrantes</a:t>
            </a:r>
          </a:p>
        </p:txBody>
      </p:sp>
      <p:sp>
        <p:nvSpPr>
          <p:cNvPr id="3" name="Marcador de contenido 2">
            <a:extLst>
              <a:ext uri="{FF2B5EF4-FFF2-40B4-BE49-F238E27FC236}">
                <a16:creationId xmlns:a16="http://schemas.microsoft.com/office/drawing/2014/main" id="{B8BEC6AB-81BA-49BE-B4B9-C4B5C93AC7C4}"/>
              </a:ext>
            </a:extLst>
          </p:cNvPr>
          <p:cNvSpPr>
            <a:spLocks noGrp="1"/>
          </p:cNvSpPr>
          <p:nvPr>
            <p:ph idx="1"/>
          </p:nvPr>
        </p:nvSpPr>
        <p:spPr/>
        <p:txBody>
          <a:bodyPr/>
          <a:lstStyle/>
          <a:p>
            <a:endParaRPr lang="es-EC"/>
          </a:p>
        </p:txBody>
      </p:sp>
    </p:spTree>
    <p:extLst>
      <p:ext uri="{BB962C8B-B14F-4D97-AF65-F5344CB8AC3E}">
        <p14:creationId xmlns:p14="http://schemas.microsoft.com/office/powerpoint/2010/main" val="4058884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06488"/>
          </a:xfrm>
        </p:spPr>
        <p:txBody>
          <a:bodyPr>
            <a:normAutofit fontScale="90000"/>
          </a:bodyPr>
          <a:lstStyle/>
          <a:p>
            <a:r>
              <a:rPr lang="es-ES" b="0" dirty="0"/>
              <a:t>Tamaño de la población humana global en comparación con la tasa de crecimiento</a:t>
            </a:r>
            <a:endParaRPr lang="en-US" b="0" dirty="0"/>
          </a:p>
        </p:txBody>
      </p:sp>
      <p:pic>
        <p:nvPicPr>
          <p:cNvPr id="8" name="Picture Placeholder 6" descr="An illustration shows a graph which shows a comparison of global human population size with the population growth rate. The horizontal axis represents the years from 1960 to 2050 with an interval of 10 years. The vertical axis on the right represents the population growth rate percent from 0 to 2.2 with an increment of 0.2 percent and on the left represents the population size in billions of people. Before 1960 the population growth rate was 0.5 percent wherein the expected population size during 2050 is 9.7 billion. The population growth rate before 1960 was 1.4 which has decreased and expected to decrease to 0.4 by 2050."/>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828801" y="2110879"/>
            <a:ext cx="8277095" cy="3424087"/>
          </a:xfrm>
        </p:spPr>
      </p:pic>
      <p:sp>
        <p:nvSpPr>
          <p:cNvPr id="4" name="Slide Number Placeholder 3"/>
          <p:cNvSpPr>
            <a:spLocks noGrp="1"/>
          </p:cNvSpPr>
          <p:nvPr>
            <p:ph type="sldNum" sz="quarter" idx="12"/>
          </p:nvPr>
        </p:nvSpPr>
        <p:spPr/>
        <p:txBody>
          <a:bodyPr/>
          <a:lstStyle/>
          <a:p>
            <a:fld id="{4315F8B6-4AEF-1F4D-AC2D-D10919A1A67B}" type="slidenum">
              <a:rPr lang="en-US" smtClean="0"/>
              <a:pPr/>
              <a:t>3</a:t>
            </a:fld>
            <a:endParaRPr lang="en-US" dirty="0"/>
          </a:p>
        </p:txBody>
      </p:sp>
    </p:spTree>
    <p:extLst>
      <p:ext uri="{BB962C8B-B14F-4D97-AF65-F5344CB8AC3E}">
        <p14:creationId xmlns:p14="http://schemas.microsoft.com/office/powerpoint/2010/main" val="1633457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a:extLst>
              <a:ext uri="{FF2B5EF4-FFF2-40B4-BE49-F238E27FC236}">
                <a16:creationId xmlns:a16="http://schemas.microsoft.com/office/drawing/2014/main" id="{65A3C124-957E-4DCF-A25A-BB83BB816202}"/>
              </a:ext>
            </a:extLst>
          </p:cNvPr>
          <p:cNvSpPr>
            <a:spLocks noGrp="1"/>
          </p:cNvSpPr>
          <p:nvPr>
            <p:ph type="title"/>
          </p:nvPr>
        </p:nvSpPr>
        <p:spPr/>
        <p:txBody>
          <a:bodyPr>
            <a:normAutofit fontScale="90000"/>
          </a:bodyPr>
          <a:lstStyle/>
          <a:p>
            <a:r>
              <a:rPr lang="es-EC" dirty="0"/>
              <a:t>Taller</a:t>
            </a:r>
            <a:br>
              <a:rPr lang="es-EC" dirty="0"/>
            </a:br>
            <a:r>
              <a:rPr lang="es-EC" sz="2700" dirty="0"/>
              <a:t>Objetivo: Analizar  la dinámica poblacional mediante la observación de una gráfica de tendencias </a:t>
            </a:r>
          </a:p>
        </p:txBody>
      </p:sp>
      <p:sp>
        <p:nvSpPr>
          <p:cNvPr id="8" name="Marcador de contenido 7">
            <a:extLst>
              <a:ext uri="{FF2B5EF4-FFF2-40B4-BE49-F238E27FC236}">
                <a16:creationId xmlns:a16="http://schemas.microsoft.com/office/drawing/2014/main" id="{12CC4238-F532-403C-9F04-BC41DCDE069D}"/>
              </a:ext>
            </a:extLst>
          </p:cNvPr>
          <p:cNvSpPr>
            <a:spLocks noGrp="1"/>
          </p:cNvSpPr>
          <p:nvPr>
            <p:ph idx="1"/>
          </p:nvPr>
        </p:nvSpPr>
        <p:spPr/>
        <p:txBody>
          <a:bodyPr>
            <a:normAutofit fontScale="77500" lnSpcReduction="20000"/>
          </a:bodyPr>
          <a:lstStyle/>
          <a:p>
            <a:r>
              <a:rPr lang="es-EC" dirty="0"/>
              <a:t>La imagen de la lámina anterior compara la tasa de crecimiento poblacional vs el tamaño de la población a nivel mundial.</a:t>
            </a:r>
          </a:p>
          <a:p>
            <a:r>
              <a:rPr lang="es-EC" dirty="0"/>
              <a:t>Pregunta 1:</a:t>
            </a:r>
            <a:r>
              <a:rPr lang="es-ES" b="1" dirty="0"/>
              <a:t> </a:t>
            </a:r>
            <a:r>
              <a:rPr lang="es-ES" dirty="0"/>
              <a:t>¿Por qué cree que si bien la tasa de crecimiento anual de la población mundial generalmente ha disminuido desde la década de 1960, la población humana ha seguido creciendo?</a:t>
            </a:r>
          </a:p>
          <a:p>
            <a:r>
              <a:rPr lang="es-EC" dirty="0"/>
              <a:t>Pregunta 2: ¿En que etapa de transición demográfica piensa Ud. Que se encuentra Ecuador?</a:t>
            </a:r>
          </a:p>
          <a:p>
            <a:r>
              <a:rPr lang="es-EC" dirty="0"/>
              <a:t>Actividades</a:t>
            </a:r>
          </a:p>
          <a:p>
            <a:pPr marL="914400" lvl="1" indent="-457200">
              <a:buFont typeface="+mj-lt"/>
              <a:buAutoNum type="arabicPeriod"/>
            </a:pPr>
            <a:r>
              <a:rPr lang="es-EC" dirty="0"/>
              <a:t>Cada integrante escribe una respuesta de forma individual</a:t>
            </a:r>
          </a:p>
          <a:p>
            <a:pPr marL="914400" lvl="1" indent="-457200">
              <a:buFont typeface="+mj-lt"/>
              <a:buAutoNum type="arabicPeriod"/>
            </a:pPr>
            <a:r>
              <a:rPr lang="es-EC" dirty="0"/>
              <a:t>Deje su comentario en al menos en una de las respuestas de sus compañeros</a:t>
            </a:r>
          </a:p>
          <a:p>
            <a:pPr marL="914400" lvl="1" indent="-457200">
              <a:buFont typeface="+mj-lt"/>
              <a:buAutoNum type="arabicPeriod"/>
            </a:pPr>
            <a:r>
              <a:rPr lang="es-EC" dirty="0"/>
              <a:t>Plenaria: Discutan sobre llegar a un acuerdo en la respuesta</a:t>
            </a:r>
          </a:p>
          <a:p>
            <a:pPr marL="914400" lvl="1" indent="-457200">
              <a:buFont typeface="+mj-lt"/>
              <a:buAutoNum type="arabicPeriod"/>
            </a:pPr>
            <a:r>
              <a:rPr lang="es-EC" dirty="0"/>
              <a:t>Escribir la respuestas consensuadas. Proporcione una respuesta argumentada de ser posible emplee ejemplos</a:t>
            </a:r>
          </a:p>
          <a:p>
            <a:pPr marL="0" indent="0">
              <a:buNone/>
            </a:pPr>
            <a:r>
              <a:rPr lang="es-EC" dirty="0"/>
              <a:t>Recurso: Para la pregunta 1 se recomienda revisar la siguiente página web </a:t>
            </a:r>
            <a:r>
              <a:rPr lang="es-EC" dirty="0">
                <a:hlinkClick r:id="rId2"/>
              </a:rPr>
              <a:t>https://ourworldindata.org/future-population-growth</a:t>
            </a:r>
            <a:r>
              <a:rPr lang="es-EC" dirty="0"/>
              <a:t>  </a:t>
            </a:r>
          </a:p>
        </p:txBody>
      </p:sp>
    </p:spTree>
    <p:extLst>
      <p:ext uri="{BB962C8B-B14F-4D97-AF65-F5344CB8AC3E}">
        <p14:creationId xmlns:p14="http://schemas.microsoft.com/office/powerpoint/2010/main" val="1363733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7B21DF-EB1A-4687-AD6B-ECB7BAE2A1F0}"/>
              </a:ext>
            </a:extLst>
          </p:cNvPr>
          <p:cNvSpPr>
            <a:spLocks noGrp="1"/>
          </p:cNvSpPr>
          <p:nvPr>
            <p:ph type="title"/>
          </p:nvPr>
        </p:nvSpPr>
        <p:spPr/>
        <p:txBody>
          <a:bodyPr/>
          <a:lstStyle/>
          <a:p>
            <a:r>
              <a:rPr lang="es-EC" dirty="0"/>
              <a:t>Respuesta</a:t>
            </a:r>
          </a:p>
        </p:txBody>
      </p:sp>
      <p:sp>
        <p:nvSpPr>
          <p:cNvPr id="3" name="Marcador de contenido 2">
            <a:extLst>
              <a:ext uri="{FF2B5EF4-FFF2-40B4-BE49-F238E27FC236}">
                <a16:creationId xmlns:a16="http://schemas.microsoft.com/office/drawing/2014/main" id="{4E2A9A9D-13C4-4463-9F4B-D37F40EB3C19}"/>
              </a:ext>
            </a:extLst>
          </p:cNvPr>
          <p:cNvSpPr>
            <a:spLocks noGrp="1"/>
          </p:cNvSpPr>
          <p:nvPr>
            <p:ph idx="1"/>
          </p:nvPr>
        </p:nvSpPr>
        <p:spPr/>
        <p:txBody>
          <a:bodyPr/>
          <a:lstStyle/>
          <a:p>
            <a:r>
              <a:rPr lang="es-EC" dirty="0"/>
              <a:t>Nombre de integrante:</a:t>
            </a:r>
          </a:p>
          <a:p>
            <a:r>
              <a:rPr lang="es-EC" dirty="0"/>
              <a:t>Respuesta 1:</a:t>
            </a:r>
          </a:p>
          <a:p>
            <a:r>
              <a:rPr lang="es-EC" dirty="0"/>
              <a:t>Respuesta 2:</a:t>
            </a:r>
          </a:p>
          <a:p>
            <a:endParaRPr lang="es-EC" dirty="0"/>
          </a:p>
          <a:p>
            <a:endParaRPr lang="es-EC" dirty="0"/>
          </a:p>
          <a:p>
            <a:r>
              <a:rPr lang="es-EC" dirty="0"/>
              <a:t>Comentario de otro compañero a la respuesta (escribir su nombre)</a:t>
            </a:r>
          </a:p>
          <a:p>
            <a:endParaRPr lang="es-EC" dirty="0"/>
          </a:p>
        </p:txBody>
      </p:sp>
    </p:spTree>
    <p:extLst>
      <p:ext uri="{BB962C8B-B14F-4D97-AF65-F5344CB8AC3E}">
        <p14:creationId xmlns:p14="http://schemas.microsoft.com/office/powerpoint/2010/main" val="3425114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7B21DF-EB1A-4687-AD6B-ECB7BAE2A1F0}"/>
              </a:ext>
            </a:extLst>
          </p:cNvPr>
          <p:cNvSpPr>
            <a:spLocks noGrp="1"/>
          </p:cNvSpPr>
          <p:nvPr>
            <p:ph type="title"/>
          </p:nvPr>
        </p:nvSpPr>
        <p:spPr/>
        <p:txBody>
          <a:bodyPr/>
          <a:lstStyle/>
          <a:p>
            <a:r>
              <a:rPr lang="es-EC" dirty="0"/>
              <a:t>Respuesta</a:t>
            </a:r>
          </a:p>
        </p:txBody>
      </p:sp>
      <p:sp>
        <p:nvSpPr>
          <p:cNvPr id="3" name="Marcador de contenido 2">
            <a:extLst>
              <a:ext uri="{FF2B5EF4-FFF2-40B4-BE49-F238E27FC236}">
                <a16:creationId xmlns:a16="http://schemas.microsoft.com/office/drawing/2014/main" id="{4E2A9A9D-13C4-4463-9F4B-D37F40EB3C19}"/>
              </a:ext>
            </a:extLst>
          </p:cNvPr>
          <p:cNvSpPr>
            <a:spLocks noGrp="1"/>
          </p:cNvSpPr>
          <p:nvPr>
            <p:ph idx="1"/>
          </p:nvPr>
        </p:nvSpPr>
        <p:spPr/>
        <p:txBody>
          <a:bodyPr/>
          <a:lstStyle/>
          <a:p>
            <a:r>
              <a:rPr lang="es-EC" dirty="0"/>
              <a:t>Nombre de integrante:</a:t>
            </a:r>
          </a:p>
          <a:p>
            <a:r>
              <a:rPr lang="es-EC" dirty="0"/>
              <a:t>Respuesta 1:</a:t>
            </a:r>
          </a:p>
          <a:p>
            <a:r>
              <a:rPr lang="es-EC" dirty="0"/>
              <a:t>Respuesta 2:</a:t>
            </a:r>
          </a:p>
          <a:p>
            <a:endParaRPr lang="es-EC" dirty="0"/>
          </a:p>
          <a:p>
            <a:endParaRPr lang="es-EC" dirty="0"/>
          </a:p>
          <a:p>
            <a:endParaRPr lang="es-EC" dirty="0"/>
          </a:p>
          <a:p>
            <a:r>
              <a:rPr lang="es-EC" dirty="0"/>
              <a:t>Comentario de otro compañero a la respuesta (escribir su nombre)</a:t>
            </a:r>
          </a:p>
          <a:p>
            <a:endParaRPr lang="es-EC" dirty="0"/>
          </a:p>
        </p:txBody>
      </p:sp>
    </p:spTree>
    <p:extLst>
      <p:ext uri="{BB962C8B-B14F-4D97-AF65-F5344CB8AC3E}">
        <p14:creationId xmlns:p14="http://schemas.microsoft.com/office/powerpoint/2010/main" val="3340954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7B21DF-EB1A-4687-AD6B-ECB7BAE2A1F0}"/>
              </a:ext>
            </a:extLst>
          </p:cNvPr>
          <p:cNvSpPr>
            <a:spLocks noGrp="1"/>
          </p:cNvSpPr>
          <p:nvPr>
            <p:ph type="title"/>
          </p:nvPr>
        </p:nvSpPr>
        <p:spPr/>
        <p:txBody>
          <a:bodyPr/>
          <a:lstStyle/>
          <a:p>
            <a:r>
              <a:rPr lang="es-EC" dirty="0"/>
              <a:t>Respuesta</a:t>
            </a:r>
          </a:p>
        </p:txBody>
      </p:sp>
      <p:sp>
        <p:nvSpPr>
          <p:cNvPr id="3" name="Marcador de contenido 2">
            <a:extLst>
              <a:ext uri="{FF2B5EF4-FFF2-40B4-BE49-F238E27FC236}">
                <a16:creationId xmlns:a16="http://schemas.microsoft.com/office/drawing/2014/main" id="{4E2A9A9D-13C4-4463-9F4B-D37F40EB3C19}"/>
              </a:ext>
            </a:extLst>
          </p:cNvPr>
          <p:cNvSpPr>
            <a:spLocks noGrp="1"/>
          </p:cNvSpPr>
          <p:nvPr>
            <p:ph idx="1"/>
          </p:nvPr>
        </p:nvSpPr>
        <p:spPr/>
        <p:txBody>
          <a:bodyPr/>
          <a:lstStyle/>
          <a:p>
            <a:r>
              <a:rPr lang="es-EC" dirty="0"/>
              <a:t>Nombre de integrante:</a:t>
            </a:r>
          </a:p>
          <a:p>
            <a:r>
              <a:rPr lang="es-EC" dirty="0"/>
              <a:t>Respuesta 1:</a:t>
            </a:r>
          </a:p>
          <a:p>
            <a:r>
              <a:rPr lang="es-EC" dirty="0"/>
              <a:t>Respuesta 2:</a:t>
            </a:r>
          </a:p>
          <a:p>
            <a:endParaRPr lang="es-EC" dirty="0"/>
          </a:p>
          <a:p>
            <a:endParaRPr lang="es-EC" dirty="0"/>
          </a:p>
          <a:p>
            <a:endParaRPr lang="es-EC" dirty="0"/>
          </a:p>
          <a:p>
            <a:r>
              <a:rPr lang="es-EC" dirty="0"/>
              <a:t>Comentario de otro compañero a la respuesta (escribir su nombre)</a:t>
            </a:r>
          </a:p>
          <a:p>
            <a:endParaRPr lang="es-EC" dirty="0"/>
          </a:p>
        </p:txBody>
      </p:sp>
    </p:spTree>
    <p:extLst>
      <p:ext uri="{BB962C8B-B14F-4D97-AF65-F5344CB8AC3E}">
        <p14:creationId xmlns:p14="http://schemas.microsoft.com/office/powerpoint/2010/main" val="22554406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7B21DF-EB1A-4687-AD6B-ECB7BAE2A1F0}"/>
              </a:ext>
            </a:extLst>
          </p:cNvPr>
          <p:cNvSpPr>
            <a:spLocks noGrp="1"/>
          </p:cNvSpPr>
          <p:nvPr>
            <p:ph type="title"/>
          </p:nvPr>
        </p:nvSpPr>
        <p:spPr/>
        <p:txBody>
          <a:bodyPr/>
          <a:lstStyle/>
          <a:p>
            <a:r>
              <a:rPr lang="es-EC" dirty="0"/>
              <a:t>Respuesta</a:t>
            </a:r>
          </a:p>
        </p:txBody>
      </p:sp>
      <p:sp>
        <p:nvSpPr>
          <p:cNvPr id="3" name="Marcador de contenido 2">
            <a:extLst>
              <a:ext uri="{FF2B5EF4-FFF2-40B4-BE49-F238E27FC236}">
                <a16:creationId xmlns:a16="http://schemas.microsoft.com/office/drawing/2014/main" id="{4E2A9A9D-13C4-4463-9F4B-D37F40EB3C19}"/>
              </a:ext>
            </a:extLst>
          </p:cNvPr>
          <p:cNvSpPr>
            <a:spLocks noGrp="1"/>
          </p:cNvSpPr>
          <p:nvPr>
            <p:ph idx="1"/>
          </p:nvPr>
        </p:nvSpPr>
        <p:spPr/>
        <p:txBody>
          <a:bodyPr/>
          <a:lstStyle/>
          <a:p>
            <a:r>
              <a:rPr lang="es-EC" dirty="0"/>
              <a:t>Nombre de integrante:</a:t>
            </a:r>
          </a:p>
          <a:p>
            <a:r>
              <a:rPr lang="es-EC" dirty="0"/>
              <a:t>Respuesta 1:</a:t>
            </a:r>
          </a:p>
          <a:p>
            <a:r>
              <a:rPr lang="es-EC" dirty="0"/>
              <a:t>Respuesta 2:</a:t>
            </a:r>
          </a:p>
          <a:p>
            <a:endParaRPr lang="es-EC" dirty="0"/>
          </a:p>
          <a:p>
            <a:endParaRPr lang="es-EC" dirty="0"/>
          </a:p>
          <a:p>
            <a:endParaRPr lang="es-EC" dirty="0"/>
          </a:p>
          <a:p>
            <a:r>
              <a:rPr lang="es-EC" dirty="0"/>
              <a:t>Comentario de otro compañero a la respuesta (escribir su nombre)</a:t>
            </a:r>
          </a:p>
          <a:p>
            <a:endParaRPr lang="es-EC" dirty="0"/>
          </a:p>
        </p:txBody>
      </p:sp>
    </p:spTree>
    <p:extLst>
      <p:ext uri="{BB962C8B-B14F-4D97-AF65-F5344CB8AC3E}">
        <p14:creationId xmlns:p14="http://schemas.microsoft.com/office/powerpoint/2010/main" val="2609250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7B21DF-EB1A-4687-AD6B-ECB7BAE2A1F0}"/>
              </a:ext>
            </a:extLst>
          </p:cNvPr>
          <p:cNvSpPr>
            <a:spLocks noGrp="1"/>
          </p:cNvSpPr>
          <p:nvPr>
            <p:ph type="title"/>
          </p:nvPr>
        </p:nvSpPr>
        <p:spPr/>
        <p:txBody>
          <a:bodyPr/>
          <a:lstStyle/>
          <a:p>
            <a:r>
              <a:rPr lang="es-EC" dirty="0"/>
              <a:t>Respuesta</a:t>
            </a:r>
          </a:p>
        </p:txBody>
      </p:sp>
      <p:sp>
        <p:nvSpPr>
          <p:cNvPr id="3" name="Marcador de contenido 2">
            <a:extLst>
              <a:ext uri="{FF2B5EF4-FFF2-40B4-BE49-F238E27FC236}">
                <a16:creationId xmlns:a16="http://schemas.microsoft.com/office/drawing/2014/main" id="{4E2A9A9D-13C4-4463-9F4B-D37F40EB3C19}"/>
              </a:ext>
            </a:extLst>
          </p:cNvPr>
          <p:cNvSpPr>
            <a:spLocks noGrp="1"/>
          </p:cNvSpPr>
          <p:nvPr>
            <p:ph idx="1"/>
          </p:nvPr>
        </p:nvSpPr>
        <p:spPr/>
        <p:txBody>
          <a:bodyPr/>
          <a:lstStyle/>
          <a:p>
            <a:r>
              <a:rPr lang="es-EC" dirty="0"/>
              <a:t>Nombre de integrante:</a:t>
            </a:r>
          </a:p>
          <a:p>
            <a:r>
              <a:rPr lang="es-EC" dirty="0"/>
              <a:t>Respuesta1:</a:t>
            </a:r>
          </a:p>
          <a:p>
            <a:r>
              <a:rPr lang="es-EC" dirty="0"/>
              <a:t>Respuesta 2:</a:t>
            </a:r>
          </a:p>
          <a:p>
            <a:endParaRPr lang="es-EC" dirty="0"/>
          </a:p>
          <a:p>
            <a:endParaRPr lang="es-EC" dirty="0"/>
          </a:p>
          <a:p>
            <a:endParaRPr lang="es-EC" dirty="0"/>
          </a:p>
          <a:p>
            <a:r>
              <a:rPr lang="es-EC" dirty="0"/>
              <a:t>Comentario de otro compañero a la respuesta (escribir su nombre)</a:t>
            </a:r>
          </a:p>
          <a:p>
            <a:endParaRPr lang="es-EC" dirty="0"/>
          </a:p>
        </p:txBody>
      </p:sp>
    </p:spTree>
    <p:extLst>
      <p:ext uri="{BB962C8B-B14F-4D97-AF65-F5344CB8AC3E}">
        <p14:creationId xmlns:p14="http://schemas.microsoft.com/office/powerpoint/2010/main" val="425081750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01D20D8E2EC2C64FAB01FDB1B07E2103" ma:contentTypeVersion="14" ma:contentTypeDescription="Crear nuevo documento." ma:contentTypeScope="" ma:versionID="7e44e7124ac47352acf3e4ae82c042d7">
  <xsd:schema xmlns:xsd="http://www.w3.org/2001/XMLSchema" xmlns:xs="http://www.w3.org/2001/XMLSchema" xmlns:p="http://schemas.microsoft.com/office/2006/metadata/properties" xmlns:ns3="83e2858c-32b9-4904-903c-665586996159" xmlns:ns4="cacaf58c-6348-4a3e-bc2c-892dddeeaacc" targetNamespace="http://schemas.microsoft.com/office/2006/metadata/properties" ma:root="true" ma:fieldsID="f443ddb68ef24d66794afa763da6e6c3" ns3:_="" ns4:_="">
    <xsd:import namespace="83e2858c-32b9-4904-903c-665586996159"/>
    <xsd:import namespace="cacaf58c-6348-4a3e-bc2c-892dddeeaacc"/>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EventHashCode" minOccurs="0"/>
                <xsd:element ref="ns4:MediaServiceGenerationTime" minOccurs="0"/>
                <xsd:element ref="ns4:MediaServiceLocation" minOccurs="0"/>
                <xsd:element ref="ns4:MediaServiceAutoKeyPoints" minOccurs="0"/>
                <xsd:element ref="ns4:MediaServiceKeyPoints"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e2858c-32b9-4904-903c-665586996159" elementFormDefault="qualified">
    <xsd:import namespace="http://schemas.microsoft.com/office/2006/documentManagement/types"/>
    <xsd:import namespace="http://schemas.microsoft.com/office/infopath/2007/PartnerControls"/>
    <xsd:element name="SharedWithUsers" ma:index="8"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talles de uso compartido" ma:description="" ma:internalName="SharedWithDetails" ma:readOnly="true">
      <xsd:simpleType>
        <xsd:restriction base="dms:Note">
          <xsd:maxLength value="255"/>
        </xsd:restriction>
      </xsd:simpleType>
    </xsd:element>
    <xsd:element name="SharingHintHash" ma:index="10" nillable="true" ma:displayName="Hash de la sugerencia para compartir"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acaf58c-6348-4a3e-bc2c-892dddeeaacc"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26765B2-A2B6-4A9D-9041-21549D85B6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3e2858c-32b9-4904-903c-665586996159"/>
    <ds:schemaRef ds:uri="cacaf58c-6348-4a3e-bc2c-892dddeeaa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9498E28-FE8C-480F-BEF2-13A9AD1F0B52}">
  <ds:schemaRefs>
    <ds:schemaRef ds:uri="http://schemas.microsoft.com/sharepoint/v3/contenttype/forms"/>
  </ds:schemaRefs>
</ds:datastoreItem>
</file>

<file path=customXml/itemProps3.xml><?xml version="1.0" encoding="utf-8"?>
<ds:datastoreItem xmlns:ds="http://schemas.openxmlformats.org/officeDocument/2006/customXml" ds:itemID="{C8C70259-9318-4144-A73A-12E724942CFD}">
  <ds:schemaRefs>
    <ds:schemaRef ds:uri="http://schemas.microsoft.com/office/2006/documentManagement/types"/>
    <ds:schemaRef ds:uri="cacaf58c-6348-4a3e-bc2c-892dddeeaacc"/>
    <ds:schemaRef ds:uri="http://schemas.openxmlformats.org/package/2006/metadata/core-properties"/>
    <ds:schemaRef ds:uri="http://purl.org/dc/dcmitype/"/>
    <ds:schemaRef ds:uri="http://purl.org/dc/elements/1.1/"/>
    <ds:schemaRef ds:uri="http://schemas.microsoft.com/office/2006/metadata/properties"/>
    <ds:schemaRef ds:uri="83e2858c-32b9-4904-903c-665586996159"/>
    <ds:schemaRef ds:uri="http://purl.org/dc/terms/"/>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27</TotalTime>
  <Words>384</Words>
  <Application>Microsoft Office PowerPoint</Application>
  <PresentationFormat>Panorámica</PresentationFormat>
  <Paragraphs>67</Paragraphs>
  <Slides>11</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11</vt:i4>
      </vt:variant>
    </vt:vector>
  </HeadingPairs>
  <TitlesOfParts>
    <vt:vector size="15" baseType="lpstr">
      <vt:lpstr>Arial</vt:lpstr>
      <vt:lpstr>Calibri</vt:lpstr>
      <vt:lpstr>Calibri Light</vt:lpstr>
      <vt:lpstr>Tema de Office</vt:lpstr>
      <vt:lpstr>Taller</vt:lpstr>
      <vt:lpstr>Nombre de integrantes</vt:lpstr>
      <vt:lpstr>Tamaño de la población humana global en comparación con la tasa de crecimiento</vt:lpstr>
      <vt:lpstr>Taller Objetivo: Analizar  la dinámica poblacional mediante la observación de una gráfica de tendencias </vt:lpstr>
      <vt:lpstr>Respuesta</vt:lpstr>
      <vt:lpstr>Respuesta</vt:lpstr>
      <vt:lpstr>Respuesta</vt:lpstr>
      <vt:lpstr>Respuesta</vt:lpstr>
      <vt:lpstr>Respuesta</vt:lpstr>
      <vt:lpstr>Respuesta</vt:lpstr>
      <vt:lpstr>Respuesta de grupo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Taller</dc:title>
  <dc:creator>Diego Arturo Gallardo Polit</dc:creator>
  <cp:lastModifiedBy>Diego Arturo Gallardo Polit</cp:lastModifiedBy>
  <cp:revision>8</cp:revision>
  <dcterms:created xsi:type="dcterms:W3CDTF">2020-06-15T20:09:43Z</dcterms:created>
  <dcterms:modified xsi:type="dcterms:W3CDTF">2022-10-19T20:15:46Z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0x01010001D20D8E2EC2C64FAB01FDB1B07E2103</vt:lpwstr>
  </property>
</Properties>
</file>